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10287000" cx="18288000"/>
  <p:notesSz cx="6858000" cy="9144000"/>
  <p:embeddedFontLst>
    <p:embeddedFont>
      <p:font typeface="Lato"/>
      <p:bold r:id="rId32"/>
      <p:boldItalic r:id="rId33"/>
    </p:embeddedFont>
    <p:embeddedFont>
      <p:font typeface="Open Sans Light"/>
      <p:regular r:id="rId34"/>
      <p:bold r:id="rId35"/>
      <p:italic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42" roundtripDataSignature="AMtx7miFQI0i8vERik+9TgrCrQ9gWGOl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8D7D674-F10F-42D0-A1BE-729A89507575}">
  <a:tblStyle styleId="{18D7D674-F10F-42D0-A1BE-729A8950757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Lato-boldItalic.fntdata"/><Relationship Id="rId10" Type="http://schemas.openxmlformats.org/officeDocument/2006/relationships/slide" Target="slides/slide4.xml"/><Relationship Id="rId32" Type="http://schemas.openxmlformats.org/officeDocument/2006/relationships/font" Target="fonts/Lato-bold.fntdata"/><Relationship Id="rId13" Type="http://schemas.openxmlformats.org/officeDocument/2006/relationships/slide" Target="slides/slide7.xml"/><Relationship Id="rId35" Type="http://schemas.openxmlformats.org/officeDocument/2006/relationships/font" Target="fonts/OpenSansLight-bold.fntdata"/><Relationship Id="rId12" Type="http://schemas.openxmlformats.org/officeDocument/2006/relationships/slide" Target="slides/slide6.xml"/><Relationship Id="rId34" Type="http://schemas.openxmlformats.org/officeDocument/2006/relationships/font" Target="fonts/OpenSansLight-regular.fntdata"/><Relationship Id="rId15" Type="http://schemas.openxmlformats.org/officeDocument/2006/relationships/slide" Target="slides/slide9.xml"/><Relationship Id="rId37" Type="http://schemas.openxmlformats.org/officeDocument/2006/relationships/font" Target="fonts/OpenSansLight-boldItalic.fntdata"/><Relationship Id="rId14" Type="http://schemas.openxmlformats.org/officeDocument/2006/relationships/slide" Target="slides/slide8.xml"/><Relationship Id="rId36" Type="http://schemas.openxmlformats.org/officeDocument/2006/relationships/font" Target="fonts/OpenSansLight-italic.fntdata"/><Relationship Id="rId17" Type="http://schemas.openxmlformats.org/officeDocument/2006/relationships/slide" Target="slides/slide11.xml"/><Relationship Id="rId39" Type="http://schemas.openxmlformats.org/officeDocument/2006/relationships/font" Target="fonts/OpenSans-bold.fntdata"/><Relationship Id="rId16" Type="http://schemas.openxmlformats.org/officeDocument/2006/relationships/slide" Target="slides/slide10.xml"/><Relationship Id="rId38" Type="http://schemas.openxmlformats.org/officeDocument/2006/relationships/font" Target="fonts/Open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6"/>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7"/>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7"/>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3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3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3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3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5"/>
          <p:cNvSpPr/>
          <p:nvPr>
            <p:ph idx="2" type="pic"/>
          </p:nvPr>
        </p:nvSpPr>
        <p:spPr>
          <a:xfrm>
            <a:off x="1792288" y="612775"/>
            <a:ext cx="5486400" cy="4114800"/>
          </a:xfrm>
          <a:prstGeom prst="rect">
            <a:avLst/>
          </a:prstGeom>
          <a:noFill/>
          <a:ln>
            <a:noFill/>
          </a:ln>
        </p:spPr>
      </p:sp>
      <p:sp>
        <p:nvSpPr>
          <p:cNvPr id="64" name="Google Shape;64;p3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0.jpg"/></Relationships>
</file>

<file path=ppt/slides/_rels/slide24.xml.rels><?xml version="1.0" encoding="UTF-8" standalone="yes"?><Relationships xmlns="http://schemas.openxmlformats.org/package/2006/relationships"><Relationship Id="rId40" Type="http://schemas.openxmlformats.org/officeDocument/2006/relationships/image" Target="../media/image72.png"/><Relationship Id="rId20" Type="http://schemas.openxmlformats.org/officeDocument/2006/relationships/image" Target="../media/image62.png"/><Relationship Id="rId41" Type="http://schemas.openxmlformats.org/officeDocument/2006/relationships/image" Target="../media/image71.png"/><Relationship Id="rId22" Type="http://schemas.openxmlformats.org/officeDocument/2006/relationships/image" Target="../media/image56.png"/><Relationship Id="rId21" Type="http://schemas.openxmlformats.org/officeDocument/2006/relationships/image" Target="../media/image59.png"/><Relationship Id="rId24" Type="http://schemas.openxmlformats.org/officeDocument/2006/relationships/image" Target="../media/image18.png"/><Relationship Id="rId23"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34.png"/><Relationship Id="rId9" Type="http://schemas.openxmlformats.org/officeDocument/2006/relationships/image" Target="../media/image29.png"/><Relationship Id="rId26" Type="http://schemas.openxmlformats.org/officeDocument/2006/relationships/image" Target="../media/image49.png"/><Relationship Id="rId25" Type="http://schemas.openxmlformats.org/officeDocument/2006/relationships/image" Target="../media/image61.png"/><Relationship Id="rId28" Type="http://schemas.openxmlformats.org/officeDocument/2006/relationships/image" Target="../media/image51.png"/><Relationship Id="rId27" Type="http://schemas.openxmlformats.org/officeDocument/2006/relationships/image" Target="../media/image50.png"/><Relationship Id="rId5" Type="http://schemas.openxmlformats.org/officeDocument/2006/relationships/image" Target="../media/image28.png"/><Relationship Id="rId6" Type="http://schemas.openxmlformats.org/officeDocument/2006/relationships/image" Target="../media/image32.png"/><Relationship Id="rId29" Type="http://schemas.openxmlformats.org/officeDocument/2006/relationships/image" Target="../media/image57.png"/><Relationship Id="rId7" Type="http://schemas.openxmlformats.org/officeDocument/2006/relationships/image" Target="../media/image35.png"/><Relationship Id="rId8" Type="http://schemas.openxmlformats.org/officeDocument/2006/relationships/image" Target="../media/image42.png"/><Relationship Id="rId31" Type="http://schemas.openxmlformats.org/officeDocument/2006/relationships/image" Target="../media/image13.png"/><Relationship Id="rId30" Type="http://schemas.openxmlformats.org/officeDocument/2006/relationships/image" Target="../media/image68.png"/><Relationship Id="rId11" Type="http://schemas.openxmlformats.org/officeDocument/2006/relationships/image" Target="../media/image43.png"/><Relationship Id="rId33" Type="http://schemas.openxmlformats.org/officeDocument/2006/relationships/image" Target="../media/image70.png"/><Relationship Id="rId10" Type="http://schemas.openxmlformats.org/officeDocument/2006/relationships/image" Target="../media/image46.png"/><Relationship Id="rId32" Type="http://schemas.openxmlformats.org/officeDocument/2006/relationships/image" Target="../media/image11.png"/><Relationship Id="rId13" Type="http://schemas.openxmlformats.org/officeDocument/2006/relationships/image" Target="../media/image38.png"/><Relationship Id="rId35" Type="http://schemas.openxmlformats.org/officeDocument/2006/relationships/image" Target="../media/image54.png"/><Relationship Id="rId12" Type="http://schemas.openxmlformats.org/officeDocument/2006/relationships/image" Target="../media/image41.png"/><Relationship Id="rId34" Type="http://schemas.openxmlformats.org/officeDocument/2006/relationships/image" Target="../media/image69.png"/><Relationship Id="rId15" Type="http://schemas.openxmlformats.org/officeDocument/2006/relationships/image" Target="../media/image36.png"/><Relationship Id="rId37" Type="http://schemas.openxmlformats.org/officeDocument/2006/relationships/image" Target="../media/image64.png"/><Relationship Id="rId14" Type="http://schemas.openxmlformats.org/officeDocument/2006/relationships/image" Target="../media/image39.png"/><Relationship Id="rId36" Type="http://schemas.openxmlformats.org/officeDocument/2006/relationships/image" Target="../media/image58.png"/><Relationship Id="rId17" Type="http://schemas.openxmlformats.org/officeDocument/2006/relationships/image" Target="../media/image48.png"/><Relationship Id="rId39" Type="http://schemas.openxmlformats.org/officeDocument/2006/relationships/image" Target="../media/image65.png"/><Relationship Id="rId16" Type="http://schemas.openxmlformats.org/officeDocument/2006/relationships/image" Target="../media/image37.png"/><Relationship Id="rId38" Type="http://schemas.openxmlformats.org/officeDocument/2006/relationships/image" Target="../media/image60.png"/><Relationship Id="rId19" Type="http://schemas.openxmlformats.org/officeDocument/2006/relationships/image" Target="../media/image44.png"/><Relationship Id="rId18" Type="http://schemas.openxmlformats.org/officeDocument/2006/relationships/image" Target="../media/image4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3.png"/><Relationship Id="rId5" Type="http://schemas.openxmlformats.org/officeDocument/2006/relationships/image" Target="../media/image17.png"/><Relationship Id="rId6"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35459" l="22021" r="3225" t="8473"/>
          <a:stretch/>
        </p:blipFill>
        <p:spPr>
          <a:xfrm>
            <a:off x="0" y="0"/>
            <a:ext cx="18288003" cy="10287002"/>
          </a:xfrm>
          <a:prstGeom prst="rect">
            <a:avLst/>
          </a:prstGeom>
          <a:noFill/>
          <a:ln>
            <a:noFill/>
          </a:ln>
        </p:spPr>
      </p:pic>
      <p:grpSp>
        <p:nvGrpSpPr>
          <p:cNvPr id="85" name="Google Shape;85;p1"/>
          <p:cNvGrpSpPr/>
          <p:nvPr/>
        </p:nvGrpSpPr>
        <p:grpSpPr>
          <a:xfrm>
            <a:off x="-3598489" y="3480373"/>
            <a:ext cx="5832044" cy="3230763"/>
            <a:chOff x="0" y="-38100"/>
            <a:chExt cx="1536012" cy="850900"/>
          </a:xfrm>
        </p:grpSpPr>
        <p:sp>
          <p:nvSpPr>
            <p:cNvPr id="86" name="Google Shape;86;p1"/>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FFFFFF"/>
            </a:solidFill>
            <a:ln>
              <a:noFill/>
            </a:ln>
          </p:spPr>
        </p:sp>
        <p:sp>
          <p:nvSpPr>
            <p:cNvPr id="87" name="Google Shape;87;p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 name="Google Shape;88;p1"/>
          <p:cNvGrpSpPr/>
          <p:nvPr/>
        </p:nvGrpSpPr>
        <p:grpSpPr>
          <a:xfrm>
            <a:off x="-3598489" y="5921256"/>
            <a:ext cx="5832044" cy="3230763"/>
            <a:chOff x="0" y="-38100"/>
            <a:chExt cx="1536012" cy="850900"/>
          </a:xfrm>
        </p:grpSpPr>
        <p:sp>
          <p:nvSpPr>
            <p:cNvPr id="89" name="Google Shape;89;p1"/>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7ED8FD"/>
            </a:solidFill>
            <a:ln>
              <a:noFill/>
            </a:ln>
          </p:spPr>
        </p:sp>
        <p:sp>
          <p:nvSpPr>
            <p:cNvPr id="90" name="Google Shape;90;p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1" name="Google Shape;91;p1"/>
          <p:cNvGrpSpPr/>
          <p:nvPr/>
        </p:nvGrpSpPr>
        <p:grpSpPr>
          <a:xfrm>
            <a:off x="10597377" y="5930598"/>
            <a:ext cx="8106603" cy="3303086"/>
            <a:chOff x="0" y="-57150"/>
            <a:chExt cx="2135072" cy="869950"/>
          </a:xfrm>
        </p:grpSpPr>
        <p:sp>
          <p:nvSpPr>
            <p:cNvPr id="92" name="Google Shape;92;p1"/>
            <p:cNvSpPr/>
            <p:nvPr/>
          </p:nvSpPr>
          <p:spPr>
            <a:xfrm>
              <a:off x="0" y="0"/>
              <a:ext cx="2135072" cy="135474"/>
            </a:xfrm>
            <a:custGeom>
              <a:rect b="b" l="l" r="r" t="t"/>
              <a:pathLst>
                <a:path extrusionOk="0" h="135474" w="2135072">
                  <a:moveTo>
                    <a:pt x="0" y="0"/>
                  </a:moveTo>
                  <a:lnTo>
                    <a:pt x="2135072" y="0"/>
                  </a:lnTo>
                  <a:lnTo>
                    <a:pt x="2135072" y="135474"/>
                  </a:lnTo>
                  <a:lnTo>
                    <a:pt x="0" y="135474"/>
                  </a:lnTo>
                  <a:close/>
                </a:path>
              </a:pathLst>
            </a:custGeom>
            <a:solidFill>
              <a:srgbClr val="7ED8FD"/>
            </a:solidFill>
            <a:ln>
              <a:noFill/>
            </a:ln>
          </p:spPr>
        </p:sp>
        <p:sp>
          <p:nvSpPr>
            <p:cNvPr id="93" name="Google Shape;93;p1"/>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4" name="Google Shape;94;p1"/>
          <p:cNvSpPr txBox="1"/>
          <p:nvPr/>
        </p:nvSpPr>
        <p:spPr>
          <a:xfrm>
            <a:off x="2559950" y="3345125"/>
            <a:ext cx="13959900" cy="2656200"/>
          </a:xfrm>
          <a:prstGeom prst="rect">
            <a:avLst/>
          </a:prstGeom>
          <a:noFill/>
          <a:ln>
            <a:noFill/>
          </a:ln>
        </p:spPr>
        <p:txBody>
          <a:bodyPr anchorCtr="0" anchor="t" bIns="0" lIns="0" spcFirstLastPara="1" rIns="0" wrap="square" tIns="0">
            <a:spAutoFit/>
          </a:bodyPr>
          <a:lstStyle/>
          <a:p>
            <a:pPr indent="0" lvl="0" marL="0" marR="0" rtl="0" algn="r">
              <a:lnSpc>
                <a:spcPct val="116026"/>
              </a:lnSpc>
              <a:spcBef>
                <a:spcPts val="0"/>
              </a:spcBef>
              <a:spcAft>
                <a:spcPts val="0"/>
              </a:spcAft>
              <a:buNone/>
            </a:pPr>
            <a:r>
              <a:rPr b="0" i="0" lang="en-US" sz="7987" u="none" cap="none" strike="noStrike">
                <a:solidFill>
                  <a:srgbClr val="12222B"/>
                </a:solidFill>
                <a:latin typeface="Open Sans"/>
                <a:ea typeface="Open Sans"/>
                <a:cs typeface="Open Sans"/>
                <a:sym typeface="Open Sans"/>
              </a:rPr>
              <a:t>Business Infographic</a:t>
            </a:r>
            <a:endParaRPr/>
          </a:p>
          <a:p>
            <a:pPr indent="0" lvl="0" marL="0" marR="0" rtl="0" algn="r">
              <a:lnSpc>
                <a:spcPct val="116026"/>
              </a:lnSpc>
              <a:spcBef>
                <a:spcPts val="0"/>
              </a:spcBef>
              <a:spcAft>
                <a:spcPts val="0"/>
              </a:spcAft>
              <a:buNone/>
            </a:pPr>
            <a:r>
              <a:rPr b="0" i="0" lang="en-US" sz="7987" u="none" cap="none" strike="noStrike">
                <a:solidFill>
                  <a:srgbClr val="12222B"/>
                </a:solidFill>
                <a:latin typeface="Open Sans"/>
                <a:ea typeface="Open Sans"/>
                <a:cs typeface="Open Sans"/>
                <a:sym typeface="Open Sans"/>
              </a:rPr>
              <a:t>Template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10"/>
          <p:cNvSpPr txBox="1"/>
          <p:nvPr/>
        </p:nvSpPr>
        <p:spPr>
          <a:xfrm>
            <a:off x="1516419" y="6926707"/>
            <a:ext cx="2807768"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STEP 1</a:t>
            </a:r>
            <a:endParaRPr/>
          </a:p>
        </p:txBody>
      </p:sp>
      <p:sp>
        <p:nvSpPr>
          <p:cNvPr id="412" name="Google Shape;412;p10"/>
          <p:cNvSpPr txBox="1"/>
          <p:nvPr/>
        </p:nvSpPr>
        <p:spPr>
          <a:xfrm>
            <a:off x="4628268" y="6926707"/>
            <a:ext cx="2807768"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STEP 2</a:t>
            </a:r>
            <a:endParaRPr/>
          </a:p>
        </p:txBody>
      </p:sp>
      <p:sp>
        <p:nvSpPr>
          <p:cNvPr id="413" name="Google Shape;413;p10"/>
          <p:cNvSpPr txBox="1"/>
          <p:nvPr/>
        </p:nvSpPr>
        <p:spPr>
          <a:xfrm>
            <a:off x="7740116" y="6926707"/>
            <a:ext cx="2807768"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STEP 3</a:t>
            </a:r>
            <a:endParaRPr/>
          </a:p>
        </p:txBody>
      </p:sp>
      <p:sp>
        <p:nvSpPr>
          <p:cNvPr id="414" name="Google Shape;414;p10"/>
          <p:cNvSpPr txBox="1"/>
          <p:nvPr/>
        </p:nvSpPr>
        <p:spPr>
          <a:xfrm>
            <a:off x="10851965" y="6926707"/>
            <a:ext cx="2807768"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STEP 4</a:t>
            </a:r>
            <a:endParaRPr/>
          </a:p>
        </p:txBody>
      </p:sp>
      <p:sp>
        <p:nvSpPr>
          <p:cNvPr id="415" name="Google Shape;415;p10"/>
          <p:cNvSpPr txBox="1"/>
          <p:nvPr/>
        </p:nvSpPr>
        <p:spPr>
          <a:xfrm>
            <a:off x="13963813" y="6926707"/>
            <a:ext cx="2807768"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STEP 5</a:t>
            </a:r>
            <a:endParaRPr/>
          </a:p>
        </p:txBody>
      </p:sp>
      <p:sp>
        <p:nvSpPr>
          <p:cNvPr id="416" name="Google Shape;416;p10"/>
          <p:cNvSpPr txBox="1"/>
          <p:nvPr/>
        </p:nvSpPr>
        <p:spPr>
          <a:xfrm>
            <a:off x="1877560" y="7898257"/>
            <a:ext cx="2085486" cy="7016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step here</a:t>
            </a:r>
            <a:endParaRPr/>
          </a:p>
        </p:txBody>
      </p:sp>
      <p:sp>
        <p:nvSpPr>
          <p:cNvPr id="417" name="Google Shape;417;p10"/>
          <p:cNvSpPr txBox="1"/>
          <p:nvPr/>
        </p:nvSpPr>
        <p:spPr>
          <a:xfrm>
            <a:off x="4989409" y="7898257"/>
            <a:ext cx="2085486" cy="7016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step here</a:t>
            </a:r>
            <a:endParaRPr/>
          </a:p>
        </p:txBody>
      </p:sp>
      <p:sp>
        <p:nvSpPr>
          <p:cNvPr id="418" name="Google Shape;418;p10"/>
          <p:cNvSpPr txBox="1"/>
          <p:nvPr/>
        </p:nvSpPr>
        <p:spPr>
          <a:xfrm>
            <a:off x="8101257" y="7898257"/>
            <a:ext cx="2085486" cy="7016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step here</a:t>
            </a:r>
            <a:endParaRPr/>
          </a:p>
        </p:txBody>
      </p:sp>
      <p:sp>
        <p:nvSpPr>
          <p:cNvPr id="419" name="Google Shape;419;p10"/>
          <p:cNvSpPr txBox="1"/>
          <p:nvPr/>
        </p:nvSpPr>
        <p:spPr>
          <a:xfrm>
            <a:off x="11213105" y="7898257"/>
            <a:ext cx="2085486" cy="7016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step here</a:t>
            </a:r>
            <a:endParaRPr/>
          </a:p>
        </p:txBody>
      </p:sp>
      <p:sp>
        <p:nvSpPr>
          <p:cNvPr id="420" name="Google Shape;420;p10"/>
          <p:cNvSpPr txBox="1"/>
          <p:nvPr/>
        </p:nvSpPr>
        <p:spPr>
          <a:xfrm>
            <a:off x="14324954" y="7898257"/>
            <a:ext cx="2085486" cy="70160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step here</a:t>
            </a:r>
            <a:endParaRPr/>
          </a:p>
        </p:txBody>
      </p:sp>
      <p:sp>
        <p:nvSpPr>
          <p:cNvPr id="421" name="Google Shape;421;p10"/>
          <p:cNvSpPr/>
          <p:nvPr/>
        </p:nvSpPr>
        <p:spPr>
          <a:xfrm>
            <a:off x="1518949"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36C5FF"/>
          </a:solidFill>
          <a:ln>
            <a:noFill/>
          </a:ln>
        </p:spPr>
      </p:sp>
      <p:sp>
        <p:nvSpPr>
          <p:cNvPr id="422" name="Google Shape;422;p10"/>
          <p:cNvSpPr/>
          <p:nvPr/>
        </p:nvSpPr>
        <p:spPr>
          <a:xfrm>
            <a:off x="-1593618"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EDF0F0"/>
          </a:solidFill>
          <a:ln>
            <a:noFill/>
          </a:ln>
        </p:spPr>
      </p:sp>
      <p:sp>
        <p:nvSpPr>
          <p:cNvPr id="423" name="Google Shape;423;p10"/>
          <p:cNvSpPr/>
          <p:nvPr/>
        </p:nvSpPr>
        <p:spPr>
          <a:xfrm>
            <a:off x="17078911"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EDF0F0"/>
          </a:solidFill>
          <a:ln>
            <a:noFill/>
          </a:ln>
        </p:spPr>
      </p:sp>
      <p:pic>
        <p:nvPicPr>
          <p:cNvPr id="424" name="Google Shape;424;p10"/>
          <p:cNvPicPr preferRelativeResize="0"/>
          <p:nvPr/>
        </p:nvPicPr>
        <p:blipFill rotWithShape="1">
          <a:blip r:embed="rId3">
            <a:alphaModFix/>
          </a:blip>
          <a:srcRect b="0" l="0" r="0" t="0"/>
          <a:stretch/>
        </p:blipFill>
        <p:spPr>
          <a:xfrm>
            <a:off x="2577799" y="5086956"/>
            <a:ext cx="685008" cy="685008"/>
          </a:xfrm>
          <a:prstGeom prst="rect">
            <a:avLst/>
          </a:prstGeom>
          <a:noFill/>
          <a:ln>
            <a:noFill/>
          </a:ln>
        </p:spPr>
      </p:pic>
      <p:sp>
        <p:nvSpPr>
          <p:cNvPr id="425" name="Google Shape;425;p10"/>
          <p:cNvSpPr/>
          <p:nvPr/>
        </p:nvSpPr>
        <p:spPr>
          <a:xfrm>
            <a:off x="4630798"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2A4D70"/>
          </a:solidFill>
          <a:ln>
            <a:noFill/>
          </a:ln>
        </p:spPr>
      </p:sp>
      <p:sp>
        <p:nvSpPr>
          <p:cNvPr id="426" name="Google Shape;426;p10"/>
          <p:cNvSpPr/>
          <p:nvPr/>
        </p:nvSpPr>
        <p:spPr>
          <a:xfrm>
            <a:off x="7742646"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00C282"/>
          </a:solidFill>
          <a:ln>
            <a:noFill/>
          </a:ln>
        </p:spPr>
      </p:sp>
      <p:sp>
        <p:nvSpPr>
          <p:cNvPr id="427" name="Google Shape;427;p10"/>
          <p:cNvSpPr/>
          <p:nvPr/>
        </p:nvSpPr>
        <p:spPr>
          <a:xfrm>
            <a:off x="10854495"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1885F1"/>
          </a:solidFill>
          <a:ln>
            <a:noFill/>
          </a:ln>
        </p:spPr>
      </p:sp>
      <p:sp>
        <p:nvSpPr>
          <p:cNvPr id="428" name="Google Shape;428;p10"/>
          <p:cNvSpPr/>
          <p:nvPr/>
        </p:nvSpPr>
        <p:spPr>
          <a:xfrm>
            <a:off x="13966343" y="4614942"/>
            <a:ext cx="2800180" cy="1629036"/>
          </a:xfrm>
          <a:custGeom>
            <a:rect b="b" l="l" r="r" t="t"/>
            <a:pathLst>
              <a:path extrusionOk="0" h="3205480" w="5623239">
                <a:moveTo>
                  <a:pt x="4833298" y="3205480"/>
                </a:moveTo>
                <a:lnTo>
                  <a:pt x="0" y="3205480"/>
                </a:lnTo>
                <a:lnTo>
                  <a:pt x="791210" y="1602740"/>
                </a:lnTo>
                <a:lnTo>
                  <a:pt x="0" y="0"/>
                </a:lnTo>
                <a:lnTo>
                  <a:pt x="4833298" y="0"/>
                </a:lnTo>
                <a:lnTo>
                  <a:pt x="5623238" y="1602740"/>
                </a:lnTo>
                <a:lnTo>
                  <a:pt x="4833298" y="3205480"/>
                </a:lnTo>
                <a:close/>
              </a:path>
            </a:pathLst>
          </a:custGeom>
          <a:solidFill>
            <a:srgbClr val="36C5FF"/>
          </a:solidFill>
          <a:ln>
            <a:noFill/>
          </a:ln>
        </p:spPr>
      </p:sp>
      <p:pic>
        <p:nvPicPr>
          <p:cNvPr id="429" name="Google Shape;429;p10"/>
          <p:cNvPicPr preferRelativeResize="0"/>
          <p:nvPr/>
        </p:nvPicPr>
        <p:blipFill rotWithShape="1">
          <a:blip r:embed="rId4">
            <a:alphaModFix/>
          </a:blip>
          <a:srcRect b="0" l="0" r="0" t="0"/>
          <a:stretch/>
        </p:blipFill>
        <p:spPr>
          <a:xfrm>
            <a:off x="5624696" y="5022004"/>
            <a:ext cx="814911" cy="814911"/>
          </a:xfrm>
          <a:prstGeom prst="rect">
            <a:avLst/>
          </a:prstGeom>
          <a:noFill/>
          <a:ln>
            <a:noFill/>
          </a:ln>
        </p:spPr>
      </p:pic>
      <p:pic>
        <p:nvPicPr>
          <p:cNvPr id="430" name="Google Shape;430;p10"/>
          <p:cNvPicPr preferRelativeResize="0"/>
          <p:nvPr/>
        </p:nvPicPr>
        <p:blipFill rotWithShape="1">
          <a:blip r:embed="rId5">
            <a:alphaModFix/>
          </a:blip>
          <a:srcRect b="0" l="0" r="0" t="0"/>
          <a:stretch/>
        </p:blipFill>
        <p:spPr>
          <a:xfrm>
            <a:off x="8771774" y="5057234"/>
            <a:ext cx="744452" cy="744452"/>
          </a:xfrm>
          <a:prstGeom prst="rect">
            <a:avLst/>
          </a:prstGeom>
          <a:noFill/>
          <a:ln>
            <a:noFill/>
          </a:ln>
        </p:spPr>
      </p:pic>
      <p:pic>
        <p:nvPicPr>
          <p:cNvPr id="431" name="Google Shape;431;p10"/>
          <p:cNvPicPr preferRelativeResize="0"/>
          <p:nvPr/>
        </p:nvPicPr>
        <p:blipFill rotWithShape="1">
          <a:blip r:embed="rId6">
            <a:alphaModFix/>
          </a:blip>
          <a:srcRect b="0" l="0" r="0" t="0"/>
          <a:stretch/>
        </p:blipFill>
        <p:spPr>
          <a:xfrm>
            <a:off x="11895976" y="5069587"/>
            <a:ext cx="719745" cy="719745"/>
          </a:xfrm>
          <a:prstGeom prst="rect">
            <a:avLst/>
          </a:prstGeom>
          <a:noFill/>
          <a:ln>
            <a:noFill/>
          </a:ln>
        </p:spPr>
      </p:pic>
      <p:pic>
        <p:nvPicPr>
          <p:cNvPr id="432" name="Google Shape;432;p10"/>
          <p:cNvPicPr preferRelativeResize="0"/>
          <p:nvPr/>
        </p:nvPicPr>
        <p:blipFill rotWithShape="1">
          <a:blip r:embed="rId7">
            <a:alphaModFix/>
          </a:blip>
          <a:srcRect b="0" l="0" r="0" t="0"/>
          <a:stretch/>
        </p:blipFill>
        <p:spPr>
          <a:xfrm>
            <a:off x="15012788" y="5074551"/>
            <a:ext cx="709818" cy="709818"/>
          </a:xfrm>
          <a:prstGeom prst="rect">
            <a:avLst/>
          </a:prstGeom>
          <a:noFill/>
          <a:ln>
            <a:noFill/>
          </a:ln>
        </p:spPr>
      </p:pic>
      <p:sp>
        <p:nvSpPr>
          <p:cNvPr id="433" name="Google Shape;433;p10"/>
          <p:cNvSpPr txBox="1"/>
          <p:nvPr/>
        </p:nvSpPr>
        <p:spPr>
          <a:xfrm>
            <a:off x="2108571" y="2383180"/>
            <a:ext cx="14679455"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THE DATA YOU WANT TO DISCUSS</a:t>
            </a:r>
            <a:endParaRPr/>
          </a:p>
        </p:txBody>
      </p:sp>
      <p:sp>
        <p:nvSpPr>
          <p:cNvPr id="434" name="Google Shape;434;p10"/>
          <p:cNvSpPr txBox="1"/>
          <p:nvPr/>
        </p:nvSpPr>
        <p:spPr>
          <a:xfrm>
            <a:off x="2108571" y="1230329"/>
            <a:ext cx="14679455" cy="749267"/>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Add an Infographic Page</a:t>
            </a:r>
            <a:endParaRPr/>
          </a:p>
        </p:txBody>
      </p:sp>
      <p:grpSp>
        <p:nvGrpSpPr>
          <p:cNvPr id="435" name="Google Shape;435;p10"/>
          <p:cNvGrpSpPr/>
          <p:nvPr/>
        </p:nvGrpSpPr>
        <p:grpSpPr>
          <a:xfrm>
            <a:off x="0" y="9838589"/>
            <a:ext cx="3086104" cy="3230761"/>
            <a:chOff x="0" y="-38100"/>
            <a:chExt cx="812800" cy="850900"/>
          </a:xfrm>
        </p:grpSpPr>
        <p:sp>
          <p:nvSpPr>
            <p:cNvPr id="436" name="Google Shape;436;p1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37" name="Google Shape;437;p1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8" name="Google Shape;438;p10"/>
          <p:cNvGrpSpPr/>
          <p:nvPr/>
        </p:nvGrpSpPr>
        <p:grpSpPr>
          <a:xfrm>
            <a:off x="17259300" y="-144661"/>
            <a:ext cx="3086104" cy="3230761"/>
            <a:chOff x="0" y="-38100"/>
            <a:chExt cx="812800" cy="850900"/>
          </a:xfrm>
        </p:grpSpPr>
        <p:sp>
          <p:nvSpPr>
            <p:cNvPr id="439" name="Google Shape;439;p1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40" name="Google Shape;440;p1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1" name="Google Shape;441;p10"/>
          <p:cNvGrpSpPr/>
          <p:nvPr/>
        </p:nvGrpSpPr>
        <p:grpSpPr>
          <a:xfrm>
            <a:off x="0" y="-144661"/>
            <a:ext cx="3086104" cy="3230761"/>
            <a:chOff x="0" y="-38100"/>
            <a:chExt cx="812800" cy="850900"/>
          </a:xfrm>
        </p:grpSpPr>
        <p:sp>
          <p:nvSpPr>
            <p:cNvPr id="442" name="Google Shape;442;p1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443" name="Google Shape;443;p1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4" name="Google Shape;444;p10"/>
          <p:cNvGrpSpPr/>
          <p:nvPr/>
        </p:nvGrpSpPr>
        <p:grpSpPr>
          <a:xfrm>
            <a:off x="17259300" y="9838589"/>
            <a:ext cx="3086104" cy="3230761"/>
            <a:chOff x="0" y="-38100"/>
            <a:chExt cx="812800" cy="850900"/>
          </a:xfrm>
        </p:grpSpPr>
        <p:sp>
          <p:nvSpPr>
            <p:cNvPr id="445" name="Google Shape;445;p1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446" name="Google Shape;446;p1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grpSp>
        <p:nvGrpSpPr>
          <p:cNvPr id="451" name="Google Shape;451;p11"/>
          <p:cNvGrpSpPr/>
          <p:nvPr/>
        </p:nvGrpSpPr>
        <p:grpSpPr>
          <a:xfrm>
            <a:off x="0" y="9838589"/>
            <a:ext cx="3086104" cy="3230761"/>
            <a:chOff x="0" y="-38100"/>
            <a:chExt cx="812800" cy="850900"/>
          </a:xfrm>
        </p:grpSpPr>
        <p:sp>
          <p:nvSpPr>
            <p:cNvPr id="452" name="Google Shape;452;p1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53" name="Google Shape;453;p1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4" name="Google Shape;454;p11"/>
          <p:cNvGrpSpPr/>
          <p:nvPr/>
        </p:nvGrpSpPr>
        <p:grpSpPr>
          <a:xfrm>
            <a:off x="17259300" y="-144661"/>
            <a:ext cx="3086104" cy="3230761"/>
            <a:chOff x="0" y="-38100"/>
            <a:chExt cx="812800" cy="850900"/>
          </a:xfrm>
        </p:grpSpPr>
        <p:sp>
          <p:nvSpPr>
            <p:cNvPr id="455" name="Google Shape;455;p1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56" name="Google Shape;456;p1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7" name="Google Shape;457;p11"/>
          <p:cNvSpPr txBox="1"/>
          <p:nvPr/>
        </p:nvSpPr>
        <p:spPr>
          <a:xfrm>
            <a:off x="9329786" y="3938588"/>
            <a:ext cx="3700414" cy="4578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a:p>
            <a:pPr indent="0" lvl="0" marL="0" marR="0" rtl="0" algn="l">
              <a:lnSpc>
                <a:spcPct val="14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458" name="Google Shape;458;p11"/>
          <p:cNvSpPr txBox="1"/>
          <p:nvPr/>
        </p:nvSpPr>
        <p:spPr>
          <a:xfrm>
            <a:off x="13558886" y="3938588"/>
            <a:ext cx="3700414" cy="4578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a:p>
            <a:pPr indent="0" lvl="0" marL="0" marR="0" rtl="0" algn="l">
              <a:lnSpc>
                <a:spcPct val="14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459" name="Google Shape;459;p11"/>
          <p:cNvSpPr txBox="1"/>
          <p:nvPr/>
        </p:nvSpPr>
        <p:spPr>
          <a:xfrm>
            <a:off x="9329786" y="1779588"/>
            <a:ext cx="5868702" cy="1482725"/>
          </a:xfrm>
          <a:prstGeom prst="rect">
            <a:avLst/>
          </a:prstGeom>
          <a:noFill/>
          <a:ln>
            <a:noFill/>
          </a:ln>
        </p:spPr>
        <p:txBody>
          <a:bodyPr anchorCtr="0" anchor="t" bIns="0" lIns="0" spcFirstLastPara="1" rIns="0" wrap="square" tIns="0">
            <a:spAutoFit/>
          </a:bodyPr>
          <a:lstStyle/>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a:t>
            </a:r>
            <a:endParaRPr/>
          </a:p>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Slide Report</a:t>
            </a:r>
            <a:endParaRPr/>
          </a:p>
        </p:txBody>
      </p:sp>
      <p:grpSp>
        <p:nvGrpSpPr>
          <p:cNvPr id="460" name="Google Shape;460;p11"/>
          <p:cNvGrpSpPr/>
          <p:nvPr/>
        </p:nvGrpSpPr>
        <p:grpSpPr>
          <a:xfrm>
            <a:off x="1319455" y="2088344"/>
            <a:ext cx="6448728" cy="6088880"/>
            <a:chOff x="0" y="-28575"/>
            <a:chExt cx="8598303" cy="8118508"/>
          </a:xfrm>
        </p:grpSpPr>
        <p:sp>
          <p:nvSpPr>
            <p:cNvPr id="461" name="Google Shape;461;p11"/>
            <p:cNvSpPr txBox="1"/>
            <p:nvPr/>
          </p:nvSpPr>
          <p:spPr>
            <a:xfrm>
              <a:off x="6292007" y="-28575"/>
              <a:ext cx="820955" cy="7218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Item 1</a:t>
              </a:r>
              <a:endParaRPr/>
            </a:p>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20%</a:t>
              </a:r>
              <a:endParaRPr/>
            </a:p>
          </p:txBody>
        </p:sp>
        <p:sp>
          <p:nvSpPr>
            <p:cNvPr id="462" name="Google Shape;462;p11"/>
            <p:cNvSpPr txBox="1"/>
            <p:nvPr/>
          </p:nvSpPr>
          <p:spPr>
            <a:xfrm>
              <a:off x="7777348" y="4542836"/>
              <a:ext cx="820955" cy="7218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Item 2</a:t>
              </a:r>
              <a:endParaRPr/>
            </a:p>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20%</a:t>
              </a:r>
              <a:endParaRPr/>
            </a:p>
          </p:txBody>
        </p:sp>
        <p:sp>
          <p:nvSpPr>
            <p:cNvPr id="463" name="Google Shape;463;p11"/>
            <p:cNvSpPr txBox="1"/>
            <p:nvPr/>
          </p:nvSpPr>
          <p:spPr>
            <a:xfrm>
              <a:off x="3888674" y="7368123"/>
              <a:ext cx="820955" cy="7218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Item 3</a:t>
              </a:r>
              <a:endParaRPr/>
            </a:p>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20%</a:t>
              </a:r>
              <a:endParaRPr/>
            </a:p>
          </p:txBody>
        </p:sp>
        <p:sp>
          <p:nvSpPr>
            <p:cNvPr id="464" name="Google Shape;464;p11"/>
            <p:cNvSpPr txBox="1"/>
            <p:nvPr/>
          </p:nvSpPr>
          <p:spPr>
            <a:xfrm>
              <a:off x="0" y="4542836"/>
              <a:ext cx="820955" cy="7218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Item 4</a:t>
              </a:r>
              <a:endParaRPr/>
            </a:p>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20%</a:t>
              </a:r>
              <a:endParaRPr/>
            </a:p>
          </p:txBody>
        </p:sp>
        <p:sp>
          <p:nvSpPr>
            <p:cNvPr id="465" name="Google Shape;465;p11"/>
            <p:cNvSpPr txBox="1"/>
            <p:nvPr/>
          </p:nvSpPr>
          <p:spPr>
            <a:xfrm>
              <a:off x="1485341" y="-28575"/>
              <a:ext cx="820955" cy="7218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Item 5</a:t>
              </a:r>
              <a:endParaRPr/>
            </a:p>
            <a:p>
              <a:pPr indent="0" lvl="0" marL="0" marR="0" rtl="0" algn="ctr">
                <a:lnSpc>
                  <a:spcPct val="140000"/>
                </a:lnSpc>
                <a:spcBef>
                  <a:spcPts val="0"/>
                </a:spcBef>
                <a:spcAft>
                  <a:spcPts val="0"/>
                </a:spcAft>
                <a:buNone/>
              </a:pPr>
              <a:r>
                <a:rPr b="0" i="0" lang="en-US" sz="1600" u="none" cap="none" strike="noStrike">
                  <a:solidFill>
                    <a:srgbClr val="000000"/>
                  </a:solidFill>
                  <a:latin typeface="Arial"/>
                  <a:ea typeface="Arial"/>
                  <a:cs typeface="Arial"/>
                  <a:sym typeface="Arial"/>
                </a:rPr>
                <a:t>20%</a:t>
              </a:r>
              <a:endParaRPr/>
            </a:p>
          </p:txBody>
        </p:sp>
        <p:grpSp>
          <p:nvGrpSpPr>
            <p:cNvPr id="466" name="Google Shape;466;p11"/>
            <p:cNvGrpSpPr/>
            <p:nvPr/>
          </p:nvGrpSpPr>
          <p:grpSpPr>
            <a:xfrm>
              <a:off x="443833" y="134687"/>
              <a:ext cx="7694219" cy="7302023"/>
              <a:chOff x="-121047" y="0"/>
              <a:chExt cx="2776170" cy="2634661"/>
            </a:xfrm>
          </p:grpSpPr>
          <p:sp>
            <p:nvSpPr>
              <p:cNvPr id="467" name="Google Shape;467;p11"/>
              <p:cNvSpPr/>
              <p:nvPr/>
            </p:nvSpPr>
            <p:spPr>
              <a:xfrm>
                <a:off x="1270000" y="0"/>
                <a:ext cx="1225947" cy="1270000"/>
              </a:xfrm>
              <a:custGeom>
                <a:rect b="b" l="l" r="r" t="t"/>
                <a:pathLst>
                  <a:path extrusionOk="0" h="1270000" w="1225947">
                    <a:moveTo>
                      <a:pt x="0" y="0"/>
                    </a:moveTo>
                    <a:cubicBezTo>
                      <a:pt x="573695" y="0"/>
                      <a:pt x="1076156" y="384611"/>
                      <a:pt x="1225947" y="938406"/>
                    </a:cubicBezTo>
                    <a:lnTo>
                      <a:pt x="0" y="1270000"/>
                    </a:ln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1"/>
              <p:cNvSpPr/>
              <p:nvPr/>
            </p:nvSpPr>
            <p:spPr>
              <a:xfrm>
                <a:off x="1270000" y="877548"/>
                <a:ext cx="1385123" cy="1455928"/>
              </a:xfrm>
              <a:custGeom>
                <a:rect b="b" l="l" r="r" t="t"/>
                <a:pathLst>
                  <a:path extrusionOk="0" h="1455928" w="1385123">
                    <a:moveTo>
                      <a:pt x="1207842" y="0"/>
                    </a:moveTo>
                    <a:cubicBezTo>
                      <a:pt x="1385123" y="545617"/>
                      <a:pt x="1174606" y="1142337"/>
                      <a:pt x="694203" y="1455928"/>
                    </a:cubicBezTo>
                    <a:lnTo>
                      <a:pt x="0" y="392452"/>
                    </a:lnTo>
                    <a:close/>
                  </a:path>
                </a:pathLst>
              </a:custGeom>
              <a:solidFill>
                <a:srgbClr val="009E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1"/>
              <p:cNvSpPr/>
              <p:nvPr/>
            </p:nvSpPr>
            <p:spPr>
              <a:xfrm>
                <a:off x="473094" y="1270000"/>
                <a:ext cx="1543393" cy="1364661"/>
              </a:xfrm>
              <a:custGeom>
                <a:rect b="b" l="l" r="r" t="t"/>
                <a:pathLst>
                  <a:path extrusionOk="0" h="1364661" w="1543393">
                    <a:moveTo>
                      <a:pt x="1543393" y="1027452"/>
                    </a:moveTo>
                    <a:cubicBezTo>
                      <a:pt x="1079264" y="1364661"/>
                      <a:pt x="446696" y="1348844"/>
                      <a:pt x="0" y="988859"/>
                    </a:cubicBezTo>
                    <a:lnTo>
                      <a:pt x="796906" y="0"/>
                    </a:lnTo>
                    <a:close/>
                  </a:path>
                </a:pathLst>
              </a:custGeom>
              <a:solidFill>
                <a:srgbClr val="007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1"/>
              <p:cNvSpPr/>
              <p:nvPr/>
            </p:nvSpPr>
            <p:spPr>
              <a:xfrm>
                <a:off x="-121047" y="817672"/>
                <a:ext cx="1391047" cy="1479780"/>
              </a:xfrm>
              <a:custGeom>
                <a:rect b="b" l="l" r="r" t="t"/>
                <a:pathLst>
                  <a:path extrusionOk="0" h="1479780" w="1391047">
                    <a:moveTo>
                      <a:pt x="644560" y="1479780"/>
                    </a:moveTo>
                    <a:cubicBezTo>
                      <a:pt x="180430" y="1142570"/>
                      <a:pt x="0" y="536074"/>
                      <a:pt x="204329" y="0"/>
                    </a:cubicBezTo>
                    <a:lnTo>
                      <a:pt x="1391047" y="452328"/>
                    </a:lnTo>
                    <a:close/>
                  </a:path>
                </a:pathLst>
              </a:custGeom>
              <a:solidFill>
                <a:srgbClr val="004E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1"/>
              <p:cNvSpPr/>
              <p:nvPr/>
            </p:nvSpPr>
            <p:spPr>
              <a:xfrm>
                <a:off x="62158" y="0"/>
                <a:ext cx="1207842" cy="1270000"/>
              </a:xfrm>
              <a:custGeom>
                <a:rect b="b" l="l" r="r" t="t"/>
                <a:pathLst>
                  <a:path extrusionOk="0" h="1270000" w="1207842">
                    <a:moveTo>
                      <a:pt x="0" y="877548"/>
                    </a:moveTo>
                    <a:cubicBezTo>
                      <a:pt x="170006" y="354324"/>
                      <a:pt x="657564" y="55"/>
                      <a:pt x="1207715" y="0"/>
                    </a:cubicBezTo>
                    <a:lnTo>
                      <a:pt x="1207842" y="1270000"/>
                    </a:lnTo>
                    <a:close/>
                  </a:path>
                </a:pathLst>
              </a:custGeom>
              <a:solidFill>
                <a:srgbClr val="0025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2" name="Google Shape;472;p11"/>
          <p:cNvGrpSpPr/>
          <p:nvPr/>
        </p:nvGrpSpPr>
        <p:grpSpPr>
          <a:xfrm>
            <a:off x="0" y="-144661"/>
            <a:ext cx="3086104" cy="3230761"/>
            <a:chOff x="0" y="-38100"/>
            <a:chExt cx="812800" cy="850900"/>
          </a:xfrm>
        </p:grpSpPr>
        <p:sp>
          <p:nvSpPr>
            <p:cNvPr id="473" name="Google Shape;473;p1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474" name="Google Shape;474;p1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5" name="Google Shape;475;p11"/>
          <p:cNvGrpSpPr/>
          <p:nvPr/>
        </p:nvGrpSpPr>
        <p:grpSpPr>
          <a:xfrm>
            <a:off x="17259300" y="9838589"/>
            <a:ext cx="3086104" cy="3230761"/>
            <a:chOff x="0" y="-38100"/>
            <a:chExt cx="812800" cy="850900"/>
          </a:xfrm>
        </p:grpSpPr>
        <p:sp>
          <p:nvSpPr>
            <p:cNvPr id="476" name="Google Shape;476;p1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477" name="Google Shape;477;p1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id="482" name="Google Shape;482;p12"/>
          <p:cNvPicPr preferRelativeResize="0"/>
          <p:nvPr/>
        </p:nvPicPr>
        <p:blipFill rotWithShape="1">
          <a:blip r:embed="rId3">
            <a:alphaModFix/>
          </a:blip>
          <a:srcRect b="0" l="0" r="0" t="0"/>
          <a:stretch/>
        </p:blipFill>
        <p:spPr>
          <a:xfrm rot="5400000">
            <a:off x="-4203158" y="789261"/>
            <a:ext cx="13782965" cy="9182901"/>
          </a:xfrm>
          <a:prstGeom prst="rect">
            <a:avLst/>
          </a:prstGeom>
          <a:noFill/>
          <a:ln>
            <a:noFill/>
          </a:ln>
        </p:spPr>
      </p:pic>
      <p:grpSp>
        <p:nvGrpSpPr>
          <p:cNvPr id="483" name="Google Shape;483;p12"/>
          <p:cNvGrpSpPr/>
          <p:nvPr/>
        </p:nvGrpSpPr>
        <p:grpSpPr>
          <a:xfrm>
            <a:off x="0" y="9838589"/>
            <a:ext cx="3086104" cy="3230761"/>
            <a:chOff x="0" y="-38100"/>
            <a:chExt cx="812800" cy="850900"/>
          </a:xfrm>
        </p:grpSpPr>
        <p:sp>
          <p:nvSpPr>
            <p:cNvPr id="484" name="Google Shape;484;p12"/>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85" name="Google Shape;485;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6" name="Google Shape;486;p12"/>
          <p:cNvGrpSpPr/>
          <p:nvPr/>
        </p:nvGrpSpPr>
        <p:grpSpPr>
          <a:xfrm>
            <a:off x="17259300" y="-144661"/>
            <a:ext cx="3086104" cy="3230761"/>
            <a:chOff x="0" y="-38100"/>
            <a:chExt cx="812800" cy="850900"/>
          </a:xfrm>
        </p:grpSpPr>
        <p:sp>
          <p:nvSpPr>
            <p:cNvPr id="487" name="Google Shape;487;p12"/>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88" name="Google Shape;488;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9" name="Google Shape;489;p12"/>
          <p:cNvGrpSpPr/>
          <p:nvPr/>
        </p:nvGrpSpPr>
        <p:grpSpPr>
          <a:xfrm>
            <a:off x="0" y="-144661"/>
            <a:ext cx="3086104" cy="3230761"/>
            <a:chOff x="0" y="-38100"/>
            <a:chExt cx="812800" cy="850900"/>
          </a:xfrm>
        </p:grpSpPr>
        <p:sp>
          <p:nvSpPr>
            <p:cNvPr id="490" name="Google Shape;490;p12"/>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491" name="Google Shape;491;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2" name="Google Shape;492;p12"/>
          <p:cNvGrpSpPr/>
          <p:nvPr/>
        </p:nvGrpSpPr>
        <p:grpSpPr>
          <a:xfrm>
            <a:off x="17259300" y="9838589"/>
            <a:ext cx="3086104" cy="3230761"/>
            <a:chOff x="0" y="-38100"/>
            <a:chExt cx="812800" cy="850900"/>
          </a:xfrm>
        </p:grpSpPr>
        <p:sp>
          <p:nvSpPr>
            <p:cNvPr id="493" name="Google Shape;493;p12"/>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494" name="Google Shape;494;p1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5" name="Google Shape;495;p12"/>
          <p:cNvGrpSpPr/>
          <p:nvPr/>
        </p:nvGrpSpPr>
        <p:grpSpPr>
          <a:xfrm>
            <a:off x="8514127" y="5061577"/>
            <a:ext cx="3600370" cy="4006733"/>
            <a:chOff x="0" y="-28575"/>
            <a:chExt cx="4800493" cy="5342312"/>
          </a:xfrm>
        </p:grpSpPr>
        <p:sp>
          <p:nvSpPr>
            <p:cNvPr id="496" name="Google Shape;496;p12"/>
            <p:cNvSpPr txBox="1"/>
            <p:nvPr/>
          </p:nvSpPr>
          <p:spPr>
            <a:xfrm>
              <a:off x="4038011" y="1081401"/>
              <a:ext cx="762482"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31.9%</a:t>
              </a:r>
              <a:endParaRPr/>
            </a:p>
          </p:txBody>
        </p:sp>
        <p:sp>
          <p:nvSpPr>
            <p:cNvPr id="497" name="Google Shape;497;p12"/>
            <p:cNvSpPr txBox="1"/>
            <p:nvPr/>
          </p:nvSpPr>
          <p:spPr>
            <a:xfrm>
              <a:off x="3077780" y="4586811"/>
              <a:ext cx="762482"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21.3%</a:t>
              </a:r>
              <a:endParaRPr/>
            </a:p>
          </p:txBody>
        </p:sp>
        <p:sp>
          <p:nvSpPr>
            <p:cNvPr id="498" name="Google Shape;498;p12"/>
            <p:cNvSpPr txBox="1"/>
            <p:nvPr/>
          </p:nvSpPr>
          <p:spPr>
            <a:xfrm>
              <a:off x="101486" y="3981853"/>
              <a:ext cx="762482"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21.3%</a:t>
              </a:r>
              <a:endParaRPr/>
            </a:p>
          </p:txBody>
        </p:sp>
        <p:sp>
          <p:nvSpPr>
            <p:cNvPr id="499" name="Google Shape;499;p12"/>
            <p:cNvSpPr txBox="1"/>
            <p:nvPr/>
          </p:nvSpPr>
          <p:spPr>
            <a:xfrm>
              <a:off x="0" y="946396"/>
              <a:ext cx="762482"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21.3%</a:t>
              </a:r>
              <a:endParaRPr/>
            </a:p>
          </p:txBody>
        </p:sp>
        <p:sp>
          <p:nvSpPr>
            <p:cNvPr id="500" name="Google Shape;500;p12"/>
            <p:cNvSpPr txBox="1"/>
            <p:nvPr/>
          </p:nvSpPr>
          <p:spPr>
            <a:xfrm>
              <a:off x="1723520" y="-28575"/>
              <a:ext cx="607590"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4.3%</a:t>
              </a:r>
              <a:endParaRPr/>
            </a:p>
          </p:txBody>
        </p:sp>
        <p:grpSp>
          <p:nvGrpSpPr>
            <p:cNvPr id="501" name="Google Shape;501;p12"/>
            <p:cNvGrpSpPr/>
            <p:nvPr/>
          </p:nvGrpSpPr>
          <p:grpSpPr>
            <a:xfrm>
              <a:off x="443328" y="896273"/>
              <a:ext cx="3882349" cy="3928651"/>
              <a:chOff x="-19735" y="0"/>
              <a:chExt cx="2620775" cy="2652031"/>
            </a:xfrm>
          </p:grpSpPr>
          <p:sp>
            <p:nvSpPr>
              <p:cNvPr id="502" name="Google Shape;502;p12"/>
              <p:cNvSpPr/>
              <p:nvPr/>
            </p:nvSpPr>
            <p:spPr>
              <a:xfrm>
                <a:off x="1270000" y="0"/>
                <a:ext cx="1331040" cy="1861495"/>
              </a:xfrm>
              <a:custGeom>
                <a:rect b="b" l="l" r="r" t="t"/>
                <a:pathLst>
                  <a:path extrusionOk="0" h="1861495" w="1331040">
                    <a:moveTo>
                      <a:pt x="0" y="0"/>
                    </a:moveTo>
                    <a:cubicBezTo>
                      <a:pt x="444863" y="0"/>
                      <a:pt x="857296" y="232770"/>
                      <a:pt x="1087221" y="613608"/>
                    </a:cubicBezTo>
                    <a:cubicBezTo>
                      <a:pt x="1317146" y="994446"/>
                      <a:pt x="1331040" y="1467827"/>
                      <a:pt x="1123847" y="1861495"/>
                    </a:cubicBezTo>
                    <a:lnTo>
                      <a:pt x="561924" y="1565748"/>
                    </a:lnTo>
                    <a:cubicBezTo>
                      <a:pt x="665520" y="1368914"/>
                      <a:pt x="658573" y="1132223"/>
                      <a:pt x="543611" y="941804"/>
                    </a:cubicBezTo>
                    <a:cubicBezTo>
                      <a:pt x="428648" y="751385"/>
                      <a:pt x="222432" y="635000"/>
                      <a:pt x="0" y="635000"/>
                    </a:cubicBezTo>
                    <a:close/>
                  </a:path>
                </a:pathLst>
              </a:cu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2"/>
              <p:cNvSpPr/>
              <p:nvPr/>
            </p:nvSpPr>
            <p:spPr>
              <a:xfrm>
                <a:off x="955148" y="1537294"/>
                <a:ext cx="1466857" cy="1114737"/>
              </a:xfrm>
              <a:custGeom>
                <a:rect b="b" l="l" r="r" t="t"/>
                <a:pathLst>
                  <a:path extrusionOk="0" h="1114737" w="1466857">
                    <a:moveTo>
                      <a:pt x="1466857" y="267293"/>
                    </a:moveTo>
                    <a:cubicBezTo>
                      <a:pt x="1209324" y="822263"/>
                      <a:pt x="592714" y="1114736"/>
                      <a:pt x="0" y="963059"/>
                    </a:cubicBezTo>
                    <a:lnTo>
                      <a:pt x="157426" y="347882"/>
                    </a:lnTo>
                    <a:cubicBezTo>
                      <a:pt x="453783" y="423721"/>
                      <a:pt x="762088" y="277485"/>
                      <a:pt x="890855" y="0"/>
                    </a:cubicBezTo>
                    <a:close/>
                  </a:path>
                </a:pathLst>
              </a:custGeom>
              <a:solidFill>
                <a:srgbClr val="2F5F9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2"/>
              <p:cNvSpPr/>
              <p:nvPr/>
            </p:nvSpPr>
            <p:spPr>
              <a:xfrm>
                <a:off x="-9968" y="1248946"/>
                <a:ext cx="1153485" cy="1265606"/>
              </a:xfrm>
              <a:custGeom>
                <a:rect b="b" l="l" r="r" t="t"/>
                <a:pathLst>
                  <a:path extrusionOk="0" h="1265606" w="1153485">
                    <a:moveTo>
                      <a:pt x="1027002" y="1265605"/>
                    </a:moveTo>
                    <a:cubicBezTo>
                      <a:pt x="427449" y="1143741"/>
                      <a:pt x="0" y="611729"/>
                      <a:pt x="10143" y="0"/>
                    </a:cubicBezTo>
                    <a:lnTo>
                      <a:pt x="645055" y="10527"/>
                    </a:lnTo>
                    <a:cubicBezTo>
                      <a:pt x="639984" y="316391"/>
                      <a:pt x="853708" y="582397"/>
                      <a:pt x="1153485" y="643330"/>
                    </a:cubicBezTo>
                    <a:close/>
                  </a:path>
                </a:pathLst>
              </a:custGeom>
              <a:solidFill>
                <a:srgbClr val="2D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2"/>
              <p:cNvSpPr/>
              <p:nvPr/>
            </p:nvSpPr>
            <p:spPr>
              <a:xfrm>
                <a:off x="-19735" y="29886"/>
                <a:ext cx="1152789" cy="1282552"/>
              </a:xfrm>
              <a:custGeom>
                <a:rect b="b" l="l" r="r" t="t"/>
                <a:pathLst>
                  <a:path extrusionOk="0" h="1282552" w="1152789">
                    <a:moveTo>
                      <a:pt x="20444" y="1282551"/>
                    </a:moveTo>
                    <a:cubicBezTo>
                      <a:pt x="0" y="671080"/>
                      <a:pt x="418429" y="131944"/>
                      <a:pt x="1015844" y="0"/>
                    </a:cubicBezTo>
                    <a:lnTo>
                      <a:pt x="1152790" y="620057"/>
                    </a:lnTo>
                    <a:cubicBezTo>
                      <a:pt x="854082" y="686029"/>
                      <a:pt x="644868" y="955597"/>
                      <a:pt x="655090" y="1261332"/>
                    </a:cubicBezTo>
                    <a:close/>
                  </a:path>
                </a:pathLst>
              </a:custGeom>
              <a:solidFill>
                <a:srgbClr val="41B8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2"/>
              <p:cNvSpPr/>
              <p:nvPr/>
            </p:nvSpPr>
            <p:spPr>
              <a:xfrm>
                <a:off x="934472" y="0"/>
                <a:ext cx="335465" cy="657562"/>
              </a:xfrm>
              <a:custGeom>
                <a:rect b="b" l="l" r="r" t="t"/>
                <a:pathLst>
                  <a:path extrusionOk="0" h="657562" w="335465">
                    <a:moveTo>
                      <a:pt x="0" y="45124"/>
                    </a:moveTo>
                    <a:cubicBezTo>
                      <a:pt x="109287" y="15187"/>
                      <a:pt x="222088" y="11"/>
                      <a:pt x="335401" y="0"/>
                    </a:cubicBezTo>
                    <a:lnTo>
                      <a:pt x="335465" y="635000"/>
                    </a:lnTo>
                    <a:cubicBezTo>
                      <a:pt x="278808" y="635006"/>
                      <a:pt x="222407" y="642594"/>
                      <a:pt x="167764" y="657562"/>
                    </a:cubicBezTo>
                    <a:close/>
                  </a:path>
                </a:pathLst>
              </a:custGeom>
              <a:solidFill>
                <a:srgbClr val="6CE5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2"/>
              <p:cNvSpPr/>
              <p:nvPr/>
            </p:nvSpPr>
            <p:spPr>
              <a:xfrm>
                <a:off x="1270000" y="0"/>
                <a:ext cx="127" cy="635000"/>
              </a:xfrm>
              <a:custGeom>
                <a:rect b="b" l="l" r="r" t="t"/>
                <a:pathLst>
                  <a:path extrusionOk="0" h="635000" w="127">
                    <a:moveTo>
                      <a:pt x="0" y="0"/>
                    </a:moveTo>
                    <a:cubicBezTo>
                      <a:pt x="42" y="0"/>
                      <a:pt x="85" y="0"/>
                      <a:pt x="127" y="0"/>
                    </a:cubicBezTo>
                    <a:lnTo>
                      <a:pt x="63" y="635000"/>
                    </a:lnTo>
                    <a:cubicBezTo>
                      <a:pt x="42" y="635000"/>
                      <a:pt x="21" y="635000"/>
                      <a:pt x="0" y="635000"/>
                    </a:cubicBezTo>
                    <a:close/>
                  </a:path>
                </a:pathLst>
              </a:custGeom>
              <a:solidFill>
                <a:srgbClr val="41B8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8" name="Google Shape;508;p12"/>
          <p:cNvGrpSpPr/>
          <p:nvPr/>
        </p:nvGrpSpPr>
        <p:grpSpPr>
          <a:xfrm>
            <a:off x="13252416" y="5126825"/>
            <a:ext cx="4071852" cy="4040372"/>
            <a:chOff x="0" y="-28575"/>
            <a:chExt cx="5429136" cy="5387162"/>
          </a:xfrm>
        </p:grpSpPr>
        <p:sp>
          <p:nvSpPr>
            <p:cNvPr id="509" name="Google Shape;509;p12"/>
            <p:cNvSpPr txBox="1"/>
            <p:nvPr/>
          </p:nvSpPr>
          <p:spPr>
            <a:xfrm>
              <a:off x="4894165" y="3070056"/>
              <a:ext cx="534971"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41%</a:t>
              </a:r>
              <a:endParaRPr/>
            </a:p>
          </p:txBody>
        </p:sp>
        <p:sp>
          <p:nvSpPr>
            <p:cNvPr id="510" name="Google Shape;510;p12"/>
            <p:cNvSpPr txBox="1"/>
            <p:nvPr/>
          </p:nvSpPr>
          <p:spPr>
            <a:xfrm>
              <a:off x="0" y="2276215"/>
              <a:ext cx="762482"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30.5%</a:t>
              </a:r>
              <a:endParaRPr/>
            </a:p>
          </p:txBody>
        </p:sp>
        <p:sp>
          <p:nvSpPr>
            <p:cNvPr id="511" name="Google Shape;511;p12"/>
            <p:cNvSpPr txBox="1"/>
            <p:nvPr/>
          </p:nvSpPr>
          <p:spPr>
            <a:xfrm>
              <a:off x="3249717" y="-28575"/>
              <a:ext cx="607590"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9.5%</a:t>
              </a:r>
              <a:endParaRPr/>
            </a:p>
          </p:txBody>
        </p:sp>
        <p:sp>
          <p:nvSpPr>
            <p:cNvPr id="512" name="Google Shape;512;p12"/>
            <p:cNvSpPr txBox="1"/>
            <p:nvPr/>
          </p:nvSpPr>
          <p:spPr>
            <a:xfrm>
              <a:off x="1735515" y="4631661"/>
              <a:ext cx="607590"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9.5%</a:t>
              </a:r>
              <a:endParaRPr/>
            </a:p>
          </p:txBody>
        </p:sp>
        <p:sp>
          <p:nvSpPr>
            <p:cNvPr id="513" name="Google Shape;513;p12"/>
            <p:cNvSpPr txBox="1"/>
            <p:nvPr/>
          </p:nvSpPr>
          <p:spPr>
            <a:xfrm>
              <a:off x="1805237" y="-28575"/>
              <a:ext cx="607590" cy="726926"/>
            </a:xfrm>
            <a:prstGeom prst="rect">
              <a:avLst/>
            </a:prstGeom>
            <a:noFill/>
            <a:ln>
              <a:noFill/>
            </a:ln>
          </p:spPr>
          <p:txBody>
            <a:bodyPr anchorCtr="0" anchor="t" bIns="0" lIns="0" spcFirstLastPara="1" rIns="0" wrap="square" tIns="0">
              <a:sp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9.5%</a:t>
              </a:r>
              <a:endParaRPr/>
            </a:p>
          </p:txBody>
        </p:sp>
        <p:grpSp>
          <p:nvGrpSpPr>
            <p:cNvPr id="514" name="Google Shape;514;p12"/>
            <p:cNvGrpSpPr/>
            <p:nvPr/>
          </p:nvGrpSpPr>
          <p:grpSpPr>
            <a:xfrm>
              <a:off x="926309" y="809276"/>
              <a:ext cx="3963025" cy="3824809"/>
              <a:chOff x="-15943" y="0"/>
              <a:chExt cx="2675235" cy="2581933"/>
            </a:xfrm>
          </p:grpSpPr>
          <p:sp>
            <p:nvSpPr>
              <p:cNvPr id="515" name="Google Shape;515;p12"/>
              <p:cNvSpPr/>
              <p:nvPr/>
            </p:nvSpPr>
            <p:spPr>
              <a:xfrm>
                <a:off x="1270000" y="0"/>
                <a:ext cx="766967" cy="763872"/>
              </a:xfrm>
              <a:custGeom>
                <a:rect b="b" l="l" r="r" t="t"/>
                <a:pathLst>
                  <a:path extrusionOk="0" h="763872" w="766967">
                    <a:moveTo>
                      <a:pt x="0" y="0"/>
                    </a:moveTo>
                    <a:lnTo>
                      <a:pt x="0" y="0"/>
                    </a:lnTo>
                    <a:cubicBezTo>
                      <a:pt x="276918" y="0"/>
                      <a:pt x="546248" y="90510"/>
                      <a:pt x="766967" y="257744"/>
                    </a:cubicBezTo>
                    <a:lnTo>
                      <a:pt x="383483" y="763872"/>
                    </a:lnTo>
                    <a:cubicBezTo>
                      <a:pt x="273124" y="680255"/>
                      <a:pt x="138459" y="635000"/>
                      <a:pt x="0" y="635000"/>
                    </a:cubicBezTo>
                    <a:close/>
                  </a:path>
                </a:pathLst>
              </a:cu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2"/>
              <p:cNvSpPr/>
              <p:nvPr/>
            </p:nvSpPr>
            <p:spPr>
              <a:xfrm>
                <a:off x="1168610" y="220677"/>
                <a:ext cx="1490682" cy="2361256"/>
              </a:xfrm>
              <a:custGeom>
                <a:rect b="b" l="l" r="r" t="t"/>
                <a:pathLst>
                  <a:path extrusionOk="0" h="2361256" w="1490682">
                    <a:moveTo>
                      <a:pt x="816806" y="0"/>
                    </a:moveTo>
                    <a:cubicBezTo>
                      <a:pt x="1292735" y="324482"/>
                      <a:pt x="1490682" y="928640"/>
                      <a:pt x="1299044" y="1471845"/>
                    </a:cubicBezTo>
                    <a:cubicBezTo>
                      <a:pt x="1107406" y="2015050"/>
                      <a:pt x="574179" y="2361256"/>
                      <a:pt x="0" y="2315269"/>
                    </a:cubicBezTo>
                    <a:lnTo>
                      <a:pt x="50695" y="1682296"/>
                    </a:lnTo>
                    <a:cubicBezTo>
                      <a:pt x="337785" y="1705289"/>
                      <a:pt x="604398" y="1532187"/>
                      <a:pt x="700217" y="1260584"/>
                    </a:cubicBezTo>
                    <a:cubicBezTo>
                      <a:pt x="796036" y="988981"/>
                      <a:pt x="697063" y="686903"/>
                      <a:pt x="459098" y="524661"/>
                    </a:cubicBezTo>
                    <a:close/>
                  </a:path>
                </a:pathLst>
              </a:custGeom>
              <a:solidFill>
                <a:srgbClr val="2F5F9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2"/>
              <p:cNvSpPr/>
              <p:nvPr/>
            </p:nvSpPr>
            <p:spPr>
              <a:xfrm>
                <a:off x="473094" y="1764429"/>
                <a:ext cx="777909" cy="775002"/>
              </a:xfrm>
              <a:custGeom>
                <a:rect b="b" l="l" r="r" t="t"/>
                <a:pathLst>
                  <a:path extrusionOk="0" h="775002" w="777909">
                    <a:moveTo>
                      <a:pt x="758913" y="775003"/>
                    </a:moveTo>
                    <a:cubicBezTo>
                      <a:pt x="482119" y="766718"/>
                      <a:pt x="215617" y="668192"/>
                      <a:pt x="0" y="494430"/>
                    </a:cubicBezTo>
                    <a:lnTo>
                      <a:pt x="398453" y="0"/>
                    </a:lnTo>
                    <a:cubicBezTo>
                      <a:pt x="506262" y="86881"/>
                      <a:pt x="639512" y="136145"/>
                      <a:pt x="777910" y="140287"/>
                    </a:cubicBezTo>
                    <a:close/>
                  </a:path>
                </a:pathLst>
              </a:custGeom>
              <a:solidFill>
                <a:srgbClr val="2D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2"/>
              <p:cNvSpPr/>
              <p:nvPr/>
            </p:nvSpPr>
            <p:spPr>
              <a:xfrm>
                <a:off x="-15943" y="186232"/>
                <a:ext cx="954904" cy="2111219"/>
              </a:xfrm>
              <a:custGeom>
                <a:rect b="b" l="l" r="r" t="t"/>
                <a:pathLst>
                  <a:path extrusionOk="0" h="2111219" w="954904">
                    <a:moveTo>
                      <a:pt x="539456" y="2111220"/>
                    </a:moveTo>
                    <a:cubicBezTo>
                      <a:pt x="196054" y="1861723"/>
                      <a:pt x="0" y="1457162"/>
                      <a:pt x="16957" y="1033032"/>
                    </a:cubicBezTo>
                    <a:cubicBezTo>
                      <a:pt x="33914" y="608903"/>
                      <a:pt x="261640" y="221285"/>
                      <a:pt x="623865" y="0"/>
                    </a:cubicBezTo>
                    <a:lnTo>
                      <a:pt x="954904" y="541884"/>
                    </a:lnTo>
                    <a:cubicBezTo>
                      <a:pt x="773792" y="652526"/>
                      <a:pt x="659929" y="846335"/>
                      <a:pt x="651450" y="1058400"/>
                    </a:cubicBezTo>
                    <a:cubicBezTo>
                      <a:pt x="642971" y="1270465"/>
                      <a:pt x="740998" y="1472746"/>
                      <a:pt x="912699" y="1597494"/>
                    </a:cubicBezTo>
                    <a:close/>
                  </a:path>
                </a:pathLst>
              </a:custGeom>
              <a:solidFill>
                <a:srgbClr val="41B8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2"/>
              <p:cNvSpPr/>
              <p:nvPr/>
            </p:nvSpPr>
            <p:spPr>
              <a:xfrm>
                <a:off x="554584" y="0"/>
                <a:ext cx="715353" cy="745338"/>
              </a:xfrm>
              <a:custGeom>
                <a:rect b="b" l="l" r="r" t="t"/>
                <a:pathLst>
                  <a:path extrusionOk="0" h="745338" w="715353">
                    <a:moveTo>
                      <a:pt x="0" y="220677"/>
                    </a:moveTo>
                    <a:cubicBezTo>
                      <a:pt x="210844" y="76926"/>
                      <a:pt x="460103" y="26"/>
                      <a:pt x="715289" y="0"/>
                    </a:cubicBezTo>
                    <a:lnTo>
                      <a:pt x="715353" y="635000"/>
                    </a:lnTo>
                    <a:cubicBezTo>
                      <a:pt x="587760" y="635013"/>
                      <a:pt x="463130" y="673463"/>
                      <a:pt x="357708" y="745338"/>
                    </a:cubicBezTo>
                    <a:close/>
                  </a:path>
                </a:pathLst>
              </a:custGeom>
              <a:solidFill>
                <a:srgbClr val="6CE5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2"/>
              <p:cNvSpPr/>
              <p:nvPr/>
            </p:nvSpPr>
            <p:spPr>
              <a:xfrm>
                <a:off x="1270000" y="0"/>
                <a:ext cx="127" cy="635000"/>
              </a:xfrm>
              <a:custGeom>
                <a:rect b="b" l="l" r="r" t="t"/>
                <a:pathLst>
                  <a:path extrusionOk="0" h="635000" w="127">
                    <a:moveTo>
                      <a:pt x="0" y="0"/>
                    </a:moveTo>
                    <a:cubicBezTo>
                      <a:pt x="42" y="0"/>
                      <a:pt x="85" y="0"/>
                      <a:pt x="127" y="0"/>
                    </a:cubicBezTo>
                    <a:lnTo>
                      <a:pt x="63" y="635000"/>
                    </a:lnTo>
                    <a:cubicBezTo>
                      <a:pt x="42" y="635000"/>
                      <a:pt x="21" y="635000"/>
                      <a:pt x="0" y="635000"/>
                    </a:cubicBezTo>
                    <a:close/>
                  </a:path>
                </a:pathLst>
              </a:custGeom>
              <a:solidFill>
                <a:srgbClr val="41B8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21" name="Google Shape;521;p12"/>
          <p:cNvSpPr txBox="1"/>
          <p:nvPr/>
        </p:nvSpPr>
        <p:spPr>
          <a:xfrm>
            <a:off x="8630114" y="1627126"/>
            <a:ext cx="7564152" cy="749300"/>
          </a:xfrm>
          <a:prstGeom prst="rect">
            <a:avLst/>
          </a:prstGeom>
          <a:noFill/>
          <a:ln>
            <a:noFill/>
          </a:ln>
        </p:spPr>
        <p:txBody>
          <a:bodyPr anchorCtr="0" anchor="t" bIns="0" lIns="0" spcFirstLastPara="1" rIns="0" wrap="square" tIns="0">
            <a:spAutoFit/>
          </a:bodyPr>
          <a:lstStyle/>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 slide report</a:t>
            </a:r>
            <a:endParaRPr/>
          </a:p>
        </p:txBody>
      </p:sp>
      <p:sp>
        <p:nvSpPr>
          <p:cNvPr id="522" name="Google Shape;522;p12"/>
          <p:cNvSpPr txBox="1"/>
          <p:nvPr/>
        </p:nvSpPr>
        <p:spPr>
          <a:xfrm>
            <a:off x="8630114" y="2731713"/>
            <a:ext cx="6745755"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
        <p:nvSpPr>
          <p:cNvPr id="523" name="Google Shape;523;p12"/>
          <p:cNvSpPr txBox="1"/>
          <p:nvPr/>
        </p:nvSpPr>
        <p:spPr>
          <a:xfrm>
            <a:off x="9100498" y="4344862"/>
            <a:ext cx="2427627" cy="3962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EXAMPLE</a:t>
            </a:r>
            <a:endParaRPr/>
          </a:p>
        </p:txBody>
      </p:sp>
      <p:sp>
        <p:nvSpPr>
          <p:cNvPr id="524" name="Google Shape;524;p12"/>
          <p:cNvSpPr txBox="1"/>
          <p:nvPr/>
        </p:nvSpPr>
        <p:spPr>
          <a:xfrm>
            <a:off x="13781159" y="4335337"/>
            <a:ext cx="3014366"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Lato"/>
                <a:ea typeface="Lato"/>
                <a:cs typeface="Lato"/>
                <a:sym typeface="Lato"/>
              </a:rPr>
              <a:t>EXAMPLE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pic>
        <p:nvPicPr>
          <p:cNvPr id="529" name="Google Shape;529;p13"/>
          <p:cNvPicPr preferRelativeResize="0"/>
          <p:nvPr/>
        </p:nvPicPr>
        <p:blipFill rotWithShape="1">
          <a:blip r:embed="rId3">
            <a:alphaModFix/>
          </a:blip>
          <a:srcRect b="6405" l="0" r="0" t="0"/>
          <a:stretch/>
        </p:blipFill>
        <p:spPr>
          <a:xfrm>
            <a:off x="7742767" y="1028700"/>
            <a:ext cx="9516533" cy="5010150"/>
          </a:xfrm>
          <a:prstGeom prst="rect">
            <a:avLst/>
          </a:prstGeom>
          <a:noFill/>
          <a:ln>
            <a:noFill/>
          </a:ln>
        </p:spPr>
      </p:pic>
      <p:sp>
        <p:nvSpPr>
          <p:cNvPr id="530" name="Google Shape;530;p13"/>
          <p:cNvSpPr txBox="1"/>
          <p:nvPr/>
        </p:nvSpPr>
        <p:spPr>
          <a:xfrm>
            <a:off x="1028700" y="2870200"/>
            <a:ext cx="5510164" cy="1758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a:p>
            <a:pPr indent="0" lvl="0" marL="0" marR="0" rtl="0" algn="l">
              <a:lnSpc>
                <a:spcPct val="14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531" name="Google Shape;531;p13"/>
          <p:cNvSpPr txBox="1"/>
          <p:nvPr/>
        </p:nvSpPr>
        <p:spPr>
          <a:xfrm>
            <a:off x="1028700" y="1038225"/>
            <a:ext cx="5868702" cy="1482725"/>
          </a:xfrm>
          <a:prstGeom prst="rect">
            <a:avLst/>
          </a:prstGeom>
          <a:noFill/>
          <a:ln>
            <a:noFill/>
          </a:ln>
        </p:spPr>
        <p:txBody>
          <a:bodyPr anchorCtr="0" anchor="t" bIns="0" lIns="0" spcFirstLastPara="1" rIns="0" wrap="square" tIns="0">
            <a:spAutoFit/>
          </a:bodyPr>
          <a:lstStyle/>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a:t>
            </a:r>
            <a:endParaRPr/>
          </a:p>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Slide Report</a:t>
            </a:r>
            <a:endParaRPr/>
          </a:p>
        </p:txBody>
      </p:sp>
      <p:grpSp>
        <p:nvGrpSpPr>
          <p:cNvPr id="532" name="Google Shape;532;p13"/>
          <p:cNvGrpSpPr/>
          <p:nvPr/>
        </p:nvGrpSpPr>
        <p:grpSpPr>
          <a:xfrm>
            <a:off x="0" y="9838589"/>
            <a:ext cx="3086104" cy="3230761"/>
            <a:chOff x="0" y="-38100"/>
            <a:chExt cx="812800" cy="850900"/>
          </a:xfrm>
        </p:grpSpPr>
        <p:sp>
          <p:nvSpPr>
            <p:cNvPr id="533" name="Google Shape;533;p1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534" name="Google Shape;534;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5" name="Google Shape;535;p13"/>
          <p:cNvGrpSpPr/>
          <p:nvPr/>
        </p:nvGrpSpPr>
        <p:grpSpPr>
          <a:xfrm>
            <a:off x="17259300" y="-144661"/>
            <a:ext cx="3086104" cy="3230761"/>
            <a:chOff x="0" y="-38100"/>
            <a:chExt cx="812800" cy="850900"/>
          </a:xfrm>
        </p:grpSpPr>
        <p:sp>
          <p:nvSpPr>
            <p:cNvPr id="536" name="Google Shape;536;p1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537" name="Google Shape;537;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8" name="Google Shape;538;p13"/>
          <p:cNvGrpSpPr/>
          <p:nvPr/>
        </p:nvGrpSpPr>
        <p:grpSpPr>
          <a:xfrm>
            <a:off x="0" y="-144661"/>
            <a:ext cx="3086104" cy="3230761"/>
            <a:chOff x="0" y="-38100"/>
            <a:chExt cx="812800" cy="850900"/>
          </a:xfrm>
        </p:grpSpPr>
        <p:sp>
          <p:nvSpPr>
            <p:cNvPr id="539" name="Google Shape;539;p1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540" name="Google Shape;540;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1" name="Google Shape;541;p13"/>
          <p:cNvGrpSpPr/>
          <p:nvPr/>
        </p:nvGrpSpPr>
        <p:grpSpPr>
          <a:xfrm>
            <a:off x="17259300" y="9838589"/>
            <a:ext cx="3086104" cy="3230761"/>
            <a:chOff x="0" y="-38100"/>
            <a:chExt cx="812800" cy="850900"/>
          </a:xfrm>
        </p:grpSpPr>
        <p:sp>
          <p:nvSpPr>
            <p:cNvPr id="542" name="Google Shape;542;p1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543" name="Google Shape;543;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4" name="Google Shape;544;p13"/>
          <p:cNvGrpSpPr/>
          <p:nvPr/>
        </p:nvGrpSpPr>
        <p:grpSpPr>
          <a:xfrm>
            <a:off x="1028700" y="6467298"/>
            <a:ext cx="3273481" cy="2790999"/>
            <a:chOff x="0" y="-38100"/>
            <a:chExt cx="1176543" cy="1003132"/>
          </a:xfrm>
        </p:grpSpPr>
        <p:sp>
          <p:nvSpPr>
            <p:cNvPr id="545" name="Google Shape;545;p13"/>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36C5FF"/>
            </a:solidFill>
            <a:ln>
              <a:noFill/>
            </a:ln>
          </p:spPr>
        </p:sp>
        <p:sp>
          <p:nvSpPr>
            <p:cNvPr id="546" name="Google Shape;546;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1</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grpSp>
        <p:nvGrpSpPr>
          <p:cNvPr id="547" name="Google Shape;547;p13"/>
          <p:cNvGrpSpPr/>
          <p:nvPr/>
        </p:nvGrpSpPr>
        <p:grpSpPr>
          <a:xfrm>
            <a:off x="5347740" y="6467298"/>
            <a:ext cx="3273481" cy="2790999"/>
            <a:chOff x="0" y="-38100"/>
            <a:chExt cx="1176543" cy="1003132"/>
          </a:xfrm>
        </p:grpSpPr>
        <p:sp>
          <p:nvSpPr>
            <p:cNvPr id="548" name="Google Shape;548;p13"/>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2A4D70"/>
            </a:solidFill>
            <a:ln>
              <a:noFill/>
            </a:ln>
          </p:spPr>
        </p:sp>
        <p:sp>
          <p:nvSpPr>
            <p:cNvPr id="549" name="Google Shape;549;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2</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grpSp>
        <p:nvGrpSpPr>
          <p:cNvPr id="550" name="Google Shape;550;p13"/>
          <p:cNvGrpSpPr/>
          <p:nvPr/>
        </p:nvGrpSpPr>
        <p:grpSpPr>
          <a:xfrm>
            <a:off x="9666780" y="6467298"/>
            <a:ext cx="3273481" cy="2790999"/>
            <a:chOff x="0" y="-38100"/>
            <a:chExt cx="1176543" cy="1003132"/>
          </a:xfrm>
        </p:grpSpPr>
        <p:sp>
          <p:nvSpPr>
            <p:cNvPr id="551" name="Google Shape;551;p13"/>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00C282"/>
            </a:solidFill>
            <a:ln>
              <a:noFill/>
            </a:ln>
          </p:spPr>
        </p:sp>
        <p:sp>
          <p:nvSpPr>
            <p:cNvPr id="552" name="Google Shape;552;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3</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grpSp>
        <p:nvGrpSpPr>
          <p:cNvPr id="553" name="Google Shape;553;p13"/>
          <p:cNvGrpSpPr/>
          <p:nvPr/>
        </p:nvGrpSpPr>
        <p:grpSpPr>
          <a:xfrm>
            <a:off x="13985819" y="6467298"/>
            <a:ext cx="3273481" cy="2790999"/>
            <a:chOff x="0" y="-38100"/>
            <a:chExt cx="1176543" cy="1003132"/>
          </a:xfrm>
        </p:grpSpPr>
        <p:sp>
          <p:nvSpPr>
            <p:cNvPr id="554" name="Google Shape;554;p13"/>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1885F1"/>
            </a:solidFill>
            <a:ln>
              <a:noFill/>
            </a:ln>
          </p:spPr>
        </p:sp>
        <p:sp>
          <p:nvSpPr>
            <p:cNvPr id="555" name="Google Shape;555;p1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4</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grpSp>
        <p:nvGrpSpPr>
          <p:cNvPr id="560" name="Google Shape;560;p14"/>
          <p:cNvGrpSpPr/>
          <p:nvPr/>
        </p:nvGrpSpPr>
        <p:grpSpPr>
          <a:xfrm>
            <a:off x="7952993" y="2060740"/>
            <a:ext cx="10335007" cy="3303093"/>
            <a:chOff x="0" y="-57150"/>
            <a:chExt cx="2721977" cy="869950"/>
          </a:xfrm>
        </p:grpSpPr>
        <p:sp>
          <p:nvSpPr>
            <p:cNvPr id="561" name="Google Shape;561;p14"/>
            <p:cNvSpPr/>
            <p:nvPr/>
          </p:nvSpPr>
          <p:spPr>
            <a:xfrm>
              <a:off x="0" y="0"/>
              <a:ext cx="2721977" cy="527359"/>
            </a:xfrm>
            <a:custGeom>
              <a:rect b="b" l="l" r="r" t="t"/>
              <a:pathLst>
                <a:path extrusionOk="0" h="527359" w="2721977">
                  <a:moveTo>
                    <a:pt x="0" y="0"/>
                  </a:moveTo>
                  <a:lnTo>
                    <a:pt x="2721977" y="0"/>
                  </a:lnTo>
                  <a:lnTo>
                    <a:pt x="2721977" y="527359"/>
                  </a:lnTo>
                  <a:lnTo>
                    <a:pt x="0" y="527359"/>
                  </a:lnTo>
                  <a:close/>
                </a:path>
              </a:pathLst>
            </a:custGeom>
            <a:solidFill>
              <a:srgbClr val="EDF0F0"/>
            </a:solidFill>
            <a:ln>
              <a:noFill/>
            </a:ln>
          </p:spPr>
        </p:sp>
        <p:sp>
          <p:nvSpPr>
            <p:cNvPr id="562" name="Google Shape;562;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3" name="Google Shape;563;p14"/>
          <p:cNvGrpSpPr/>
          <p:nvPr/>
        </p:nvGrpSpPr>
        <p:grpSpPr>
          <a:xfrm>
            <a:off x="7952993" y="6065374"/>
            <a:ext cx="10335007" cy="3303093"/>
            <a:chOff x="0" y="-57150"/>
            <a:chExt cx="2721977" cy="869950"/>
          </a:xfrm>
        </p:grpSpPr>
        <p:sp>
          <p:nvSpPr>
            <p:cNvPr id="564" name="Google Shape;564;p14"/>
            <p:cNvSpPr/>
            <p:nvPr/>
          </p:nvSpPr>
          <p:spPr>
            <a:xfrm>
              <a:off x="0" y="0"/>
              <a:ext cx="2721977" cy="527359"/>
            </a:xfrm>
            <a:custGeom>
              <a:rect b="b" l="l" r="r" t="t"/>
              <a:pathLst>
                <a:path extrusionOk="0" h="527359" w="2721977">
                  <a:moveTo>
                    <a:pt x="0" y="0"/>
                  </a:moveTo>
                  <a:lnTo>
                    <a:pt x="2721977" y="0"/>
                  </a:lnTo>
                  <a:lnTo>
                    <a:pt x="2721977" y="527359"/>
                  </a:lnTo>
                  <a:lnTo>
                    <a:pt x="0" y="527359"/>
                  </a:lnTo>
                  <a:close/>
                </a:path>
              </a:pathLst>
            </a:custGeom>
            <a:solidFill>
              <a:srgbClr val="EDF0F0"/>
            </a:solidFill>
            <a:ln>
              <a:noFill/>
            </a:ln>
          </p:spPr>
        </p:sp>
        <p:sp>
          <p:nvSpPr>
            <p:cNvPr id="565" name="Google Shape;565;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6" name="Google Shape;566;p14"/>
          <p:cNvGrpSpPr/>
          <p:nvPr/>
        </p:nvGrpSpPr>
        <p:grpSpPr>
          <a:xfrm>
            <a:off x="7952993" y="4063057"/>
            <a:ext cx="10335007" cy="3303093"/>
            <a:chOff x="0" y="-57150"/>
            <a:chExt cx="2721977" cy="869950"/>
          </a:xfrm>
        </p:grpSpPr>
        <p:sp>
          <p:nvSpPr>
            <p:cNvPr id="567" name="Google Shape;567;p14"/>
            <p:cNvSpPr/>
            <p:nvPr/>
          </p:nvSpPr>
          <p:spPr>
            <a:xfrm>
              <a:off x="0" y="0"/>
              <a:ext cx="2721977" cy="527359"/>
            </a:xfrm>
            <a:custGeom>
              <a:rect b="b" l="l" r="r" t="t"/>
              <a:pathLst>
                <a:path extrusionOk="0" h="527359" w="2721977">
                  <a:moveTo>
                    <a:pt x="0" y="0"/>
                  </a:moveTo>
                  <a:lnTo>
                    <a:pt x="2721977" y="0"/>
                  </a:lnTo>
                  <a:lnTo>
                    <a:pt x="2721977" y="527359"/>
                  </a:lnTo>
                  <a:lnTo>
                    <a:pt x="0" y="527359"/>
                  </a:lnTo>
                  <a:close/>
                </a:path>
              </a:pathLst>
            </a:custGeom>
            <a:solidFill>
              <a:srgbClr val="7ED8FD"/>
            </a:solidFill>
            <a:ln>
              <a:noFill/>
            </a:ln>
          </p:spPr>
        </p:sp>
        <p:sp>
          <p:nvSpPr>
            <p:cNvPr id="568" name="Google Shape;568;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9" name="Google Shape;569;p14"/>
          <p:cNvGrpSpPr/>
          <p:nvPr/>
        </p:nvGrpSpPr>
        <p:grpSpPr>
          <a:xfrm>
            <a:off x="7952993" y="8067692"/>
            <a:ext cx="10335007" cy="3303093"/>
            <a:chOff x="0" y="-57150"/>
            <a:chExt cx="2721977" cy="869950"/>
          </a:xfrm>
        </p:grpSpPr>
        <p:sp>
          <p:nvSpPr>
            <p:cNvPr id="570" name="Google Shape;570;p14"/>
            <p:cNvSpPr/>
            <p:nvPr/>
          </p:nvSpPr>
          <p:spPr>
            <a:xfrm>
              <a:off x="0" y="0"/>
              <a:ext cx="2721977" cy="527359"/>
            </a:xfrm>
            <a:custGeom>
              <a:rect b="b" l="l" r="r" t="t"/>
              <a:pathLst>
                <a:path extrusionOk="0" h="527359" w="2721977">
                  <a:moveTo>
                    <a:pt x="0" y="0"/>
                  </a:moveTo>
                  <a:lnTo>
                    <a:pt x="2721977" y="0"/>
                  </a:lnTo>
                  <a:lnTo>
                    <a:pt x="2721977" y="527359"/>
                  </a:lnTo>
                  <a:lnTo>
                    <a:pt x="0" y="527359"/>
                  </a:lnTo>
                  <a:close/>
                </a:path>
              </a:pathLst>
            </a:custGeom>
            <a:solidFill>
              <a:srgbClr val="7ED8FD"/>
            </a:solidFill>
            <a:ln>
              <a:noFill/>
            </a:ln>
          </p:spPr>
        </p:sp>
        <p:sp>
          <p:nvSpPr>
            <p:cNvPr id="571" name="Google Shape;571;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72" name="Google Shape;572;p14"/>
          <p:cNvPicPr preferRelativeResize="0"/>
          <p:nvPr/>
        </p:nvPicPr>
        <p:blipFill rotWithShape="1">
          <a:blip r:embed="rId3">
            <a:alphaModFix/>
          </a:blip>
          <a:srcRect b="0" l="0" r="0" t="0"/>
          <a:stretch/>
        </p:blipFill>
        <p:spPr>
          <a:xfrm>
            <a:off x="-6783553" y="-61247"/>
            <a:ext cx="14736546" cy="11052410"/>
          </a:xfrm>
          <a:prstGeom prst="rect">
            <a:avLst/>
          </a:prstGeom>
          <a:noFill/>
          <a:ln>
            <a:noFill/>
          </a:ln>
        </p:spPr>
      </p:pic>
      <p:sp>
        <p:nvSpPr>
          <p:cNvPr id="573" name="Google Shape;573;p14"/>
          <p:cNvSpPr txBox="1"/>
          <p:nvPr/>
        </p:nvSpPr>
        <p:spPr>
          <a:xfrm>
            <a:off x="8667446" y="3056876"/>
            <a:ext cx="3462690"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1" i="0" lang="en-US" sz="2400" u="none" cap="none" strike="noStrike">
                <a:solidFill>
                  <a:srgbClr val="000000"/>
                </a:solidFill>
                <a:latin typeface="Lato"/>
                <a:ea typeface="Lato"/>
                <a:cs typeface="Lato"/>
                <a:sym typeface="Lato"/>
              </a:rPr>
              <a:t>PRODUCTION</a:t>
            </a:r>
            <a:endParaRPr/>
          </a:p>
        </p:txBody>
      </p:sp>
      <p:sp>
        <p:nvSpPr>
          <p:cNvPr id="574" name="Google Shape;574;p14"/>
          <p:cNvSpPr txBox="1"/>
          <p:nvPr/>
        </p:nvSpPr>
        <p:spPr>
          <a:xfrm>
            <a:off x="8667446" y="7061510"/>
            <a:ext cx="3462690"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1" i="0" lang="en-US" sz="2400" u="none" cap="none" strike="noStrike">
                <a:solidFill>
                  <a:srgbClr val="000000"/>
                </a:solidFill>
                <a:latin typeface="Lato"/>
                <a:ea typeface="Lato"/>
                <a:cs typeface="Lato"/>
                <a:sym typeface="Lato"/>
              </a:rPr>
              <a:t>PRODUCTION</a:t>
            </a:r>
            <a:endParaRPr/>
          </a:p>
        </p:txBody>
      </p:sp>
      <p:sp>
        <p:nvSpPr>
          <p:cNvPr id="575" name="Google Shape;575;p14"/>
          <p:cNvSpPr txBox="1"/>
          <p:nvPr/>
        </p:nvSpPr>
        <p:spPr>
          <a:xfrm>
            <a:off x="8667446" y="5059193"/>
            <a:ext cx="3462690"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1" i="0" lang="en-US" sz="2400" u="none" cap="none" strike="noStrike">
                <a:solidFill>
                  <a:srgbClr val="000000"/>
                </a:solidFill>
                <a:latin typeface="Lato"/>
                <a:ea typeface="Lato"/>
                <a:cs typeface="Lato"/>
                <a:sym typeface="Lato"/>
              </a:rPr>
              <a:t>PRODUCTION</a:t>
            </a:r>
            <a:endParaRPr/>
          </a:p>
        </p:txBody>
      </p:sp>
      <p:sp>
        <p:nvSpPr>
          <p:cNvPr id="576" name="Google Shape;576;p14"/>
          <p:cNvSpPr txBox="1"/>
          <p:nvPr/>
        </p:nvSpPr>
        <p:spPr>
          <a:xfrm>
            <a:off x="8667446" y="9063828"/>
            <a:ext cx="3462690"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1" i="0" lang="en-US" sz="2400" u="none" cap="none" strike="noStrike">
                <a:solidFill>
                  <a:srgbClr val="000000"/>
                </a:solidFill>
                <a:latin typeface="Lato"/>
                <a:ea typeface="Lato"/>
                <a:cs typeface="Lato"/>
                <a:sym typeface="Lato"/>
              </a:rPr>
              <a:t>PRODUCTION</a:t>
            </a:r>
            <a:endParaRPr/>
          </a:p>
        </p:txBody>
      </p:sp>
      <p:sp>
        <p:nvSpPr>
          <p:cNvPr id="577" name="Google Shape;577;p14"/>
          <p:cNvSpPr txBox="1"/>
          <p:nvPr/>
        </p:nvSpPr>
        <p:spPr>
          <a:xfrm>
            <a:off x="12130136" y="2891141"/>
            <a:ext cx="512916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Lato"/>
                <a:ea typeface="Lato"/>
                <a:cs typeface="Lato"/>
                <a:sym typeface="Lato"/>
              </a:rPr>
              <a:t>Presentations are communication tools that can be used as demonstrations.</a:t>
            </a:r>
            <a:endParaRPr/>
          </a:p>
        </p:txBody>
      </p:sp>
      <p:sp>
        <p:nvSpPr>
          <p:cNvPr id="578" name="Google Shape;578;p14"/>
          <p:cNvSpPr txBox="1"/>
          <p:nvPr/>
        </p:nvSpPr>
        <p:spPr>
          <a:xfrm>
            <a:off x="12130136" y="6895775"/>
            <a:ext cx="512916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Lato"/>
                <a:ea typeface="Lato"/>
                <a:cs typeface="Lato"/>
                <a:sym typeface="Lato"/>
              </a:rPr>
              <a:t>Presentations are communication tools that can be used as demonstrations.</a:t>
            </a:r>
            <a:endParaRPr/>
          </a:p>
        </p:txBody>
      </p:sp>
      <p:sp>
        <p:nvSpPr>
          <p:cNvPr id="579" name="Google Shape;579;p14"/>
          <p:cNvSpPr txBox="1"/>
          <p:nvPr/>
        </p:nvSpPr>
        <p:spPr>
          <a:xfrm>
            <a:off x="12130136" y="4893458"/>
            <a:ext cx="512916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Lato"/>
                <a:ea typeface="Lato"/>
                <a:cs typeface="Lato"/>
                <a:sym typeface="Lato"/>
              </a:rPr>
              <a:t>Presentations are communication tools that can be used as demonstrations.</a:t>
            </a:r>
            <a:endParaRPr/>
          </a:p>
        </p:txBody>
      </p:sp>
      <p:sp>
        <p:nvSpPr>
          <p:cNvPr id="580" name="Google Shape;580;p14"/>
          <p:cNvSpPr txBox="1"/>
          <p:nvPr/>
        </p:nvSpPr>
        <p:spPr>
          <a:xfrm>
            <a:off x="12130136" y="8898093"/>
            <a:ext cx="512916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Lato"/>
                <a:ea typeface="Lato"/>
                <a:cs typeface="Lato"/>
                <a:sym typeface="Lato"/>
              </a:rPr>
              <a:t>Presentations are communication tools that can be used as demonstrations.</a:t>
            </a:r>
            <a:endParaRPr/>
          </a:p>
        </p:txBody>
      </p:sp>
      <p:sp>
        <p:nvSpPr>
          <p:cNvPr id="581" name="Google Shape;581;p14"/>
          <p:cNvSpPr txBox="1"/>
          <p:nvPr/>
        </p:nvSpPr>
        <p:spPr>
          <a:xfrm>
            <a:off x="8667446" y="860556"/>
            <a:ext cx="7564152" cy="749300"/>
          </a:xfrm>
          <a:prstGeom prst="rect">
            <a:avLst/>
          </a:prstGeom>
          <a:noFill/>
          <a:ln>
            <a:noFill/>
          </a:ln>
        </p:spPr>
        <p:txBody>
          <a:bodyPr anchorCtr="0" anchor="t" bIns="0" lIns="0" spcFirstLastPara="1" rIns="0" wrap="square" tIns="0">
            <a:spAutoFit/>
          </a:bodyPr>
          <a:lstStyle/>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 slide report</a:t>
            </a:r>
            <a:endParaRPr/>
          </a:p>
        </p:txBody>
      </p:sp>
      <p:grpSp>
        <p:nvGrpSpPr>
          <p:cNvPr id="582" name="Google Shape;582;p14"/>
          <p:cNvGrpSpPr/>
          <p:nvPr/>
        </p:nvGrpSpPr>
        <p:grpSpPr>
          <a:xfrm>
            <a:off x="0" y="9838589"/>
            <a:ext cx="3086104" cy="3230761"/>
            <a:chOff x="0" y="-38100"/>
            <a:chExt cx="812800" cy="850900"/>
          </a:xfrm>
        </p:grpSpPr>
        <p:sp>
          <p:nvSpPr>
            <p:cNvPr id="583" name="Google Shape;583;p14"/>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584" name="Google Shape;584;p1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5" name="Google Shape;585;p14"/>
          <p:cNvGrpSpPr/>
          <p:nvPr/>
        </p:nvGrpSpPr>
        <p:grpSpPr>
          <a:xfrm>
            <a:off x="0" y="-144661"/>
            <a:ext cx="3086104" cy="3230761"/>
            <a:chOff x="0" y="-38100"/>
            <a:chExt cx="812800" cy="850900"/>
          </a:xfrm>
        </p:grpSpPr>
        <p:sp>
          <p:nvSpPr>
            <p:cNvPr id="586" name="Google Shape;586;p14"/>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587" name="Google Shape;587;p1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grpSp>
        <p:nvGrpSpPr>
          <p:cNvPr id="592" name="Google Shape;592;p15"/>
          <p:cNvGrpSpPr/>
          <p:nvPr/>
        </p:nvGrpSpPr>
        <p:grpSpPr>
          <a:xfrm>
            <a:off x="10433933" y="6627696"/>
            <a:ext cx="4776122" cy="2672519"/>
            <a:chOff x="0" y="-19050"/>
            <a:chExt cx="6368163" cy="3563360"/>
          </a:xfrm>
        </p:grpSpPr>
        <p:sp>
          <p:nvSpPr>
            <p:cNvPr id="593" name="Google Shape;593;p15"/>
            <p:cNvSpPr txBox="1"/>
            <p:nvPr/>
          </p:nvSpPr>
          <p:spPr>
            <a:xfrm>
              <a:off x="727970" y="3323038"/>
              <a:ext cx="113997"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S</a:t>
              </a:r>
              <a:endParaRPr/>
            </a:p>
          </p:txBody>
        </p:sp>
        <p:sp>
          <p:nvSpPr>
            <p:cNvPr id="594" name="Google Shape;594;p15"/>
            <p:cNvSpPr txBox="1"/>
            <p:nvPr/>
          </p:nvSpPr>
          <p:spPr>
            <a:xfrm>
              <a:off x="1567787" y="3323038"/>
              <a:ext cx="152269"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M</a:t>
              </a:r>
              <a:endParaRPr/>
            </a:p>
          </p:txBody>
        </p:sp>
        <p:sp>
          <p:nvSpPr>
            <p:cNvPr id="595" name="Google Shape;595;p15"/>
            <p:cNvSpPr txBox="1"/>
            <p:nvPr/>
          </p:nvSpPr>
          <p:spPr>
            <a:xfrm>
              <a:off x="2448925" y="3323038"/>
              <a:ext cx="107900"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T</a:t>
              </a:r>
              <a:endParaRPr/>
            </a:p>
          </p:txBody>
        </p:sp>
        <p:sp>
          <p:nvSpPr>
            <p:cNvPr id="596" name="Google Shape;596;p15"/>
            <p:cNvSpPr txBox="1"/>
            <p:nvPr/>
          </p:nvSpPr>
          <p:spPr>
            <a:xfrm>
              <a:off x="3270886" y="3323038"/>
              <a:ext cx="181882"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W</a:t>
              </a:r>
              <a:endParaRPr/>
            </a:p>
          </p:txBody>
        </p:sp>
        <p:sp>
          <p:nvSpPr>
            <p:cNvPr id="597" name="Google Shape;597;p15"/>
            <p:cNvSpPr txBox="1"/>
            <p:nvPr/>
          </p:nvSpPr>
          <p:spPr>
            <a:xfrm>
              <a:off x="4105452" y="3323038"/>
              <a:ext cx="230658"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TH</a:t>
              </a:r>
              <a:endParaRPr/>
            </a:p>
          </p:txBody>
        </p:sp>
        <p:sp>
          <p:nvSpPr>
            <p:cNvPr id="598" name="Google Shape;598;p15"/>
            <p:cNvSpPr txBox="1"/>
            <p:nvPr/>
          </p:nvSpPr>
          <p:spPr>
            <a:xfrm>
              <a:off x="5028832" y="3323038"/>
              <a:ext cx="101803"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F</a:t>
              </a:r>
              <a:endParaRPr/>
            </a:p>
          </p:txBody>
        </p:sp>
        <p:sp>
          <p:nvSpPr>
            <p:cNvPr id="599" name="Google Shape;599;p15"/>
            <p:cNvSpPr txBox="1"/>
            <p:nvPr/>
          </p:nvSpPr>
          <p:spPr>
            <a:xfrm>
              <a:off x="5822948" y="3323038"/>
              <a:ext cx="231477" cy="221272"/>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SA</a:t>
              </a:r>
              <a:endParaRPr/>
            </a:p>
          </p:txBody>
        </p:sp>
        <p:grpSp>
          <p:nvGrpSpPr>
            <p:cNvPr id="600" name="Google Shape;600;p15"/>
            <p:cNvGrpSpPr/>
            <p:nvPr/>
          </p:nvGrpSpPr>
          <p:grpSpPr>
            <a:xfrm>
              <a:off x="355492" y="98160"/>
              <a:ext cx="6012671" cy="3162212"/>
              <a:chOff x="0" y="-6350"/>
              <a:chExt cx="12937679" cy="6804246"/>
            </a:xfrm>
          </p:grpSpPr>
          <p:sp>
            <p:nvSpPr>
              <p:cNvPr id="601" name="Google Shape;601;p15"/>
              <p:cNvSpPr/>
              <p:nvPr/>
            </p:nvSpPr>
            <p:spPr>
              <a:xfrm>
                <a:off x="0" y="-6350"/>
                <a:ext cx="12937679" cy="12700"/>
              </a:xfrm>
              <a:custGeom>
                <a:rect b="b" l="l" r="r" t="t"/>
                <a:pathLst>
                  <a:path extrusionOk="0" h="12700" w="12937679">
                    <a:moveTo>
                      <a:pt x="0" y="0"/>
                    </a:moveTo>
                    <a:lnTo>
                      <a:pt x="12937679" y="0"/>
                    </a:lnTo>
                    <a:lnTo>
                      <a:pt x="12937679" y="12700"/>
                    </a:lnTo>
                    <a:lnTo>
                      <a:pt x="0" y="12700"/>
                    </a:lnTo>
                    <a:close/>
                  </a:path>
                </a:pathLst>
              </a:custGeom>
              <a:solidFill>
                <a:srgbClr val="191919"/>
              </a:solidFill>
              <a:ln>
                <a:noFill/>
              </a:ln>
            </p:spPr>
          </p:sp>
          <p:sp>
            <p:nvSpPr>
              <p:cNvPr id="602" name="Google Shape;602;p15"/>
              <p:cNvSpPr/>
              <p:nvPr/>
            </p:nvSpPr>
            <p:spPr>
              <a:xfrm>
                <a:off x="0" y="1691536"/>
                <a:ext cx="12937679" cy="12700"/>
              </a:xfrm>
              <a:custGeom>
                <a:rect b="b" l="l" r="r" t="t"/>
                <a:pathLst>
                  <a:path extrusionOk="0" h="12700" w="12937679">
                    <a:moveTo>
                      <a:pt x="0" y="0"/>
                    </a:moveTo>
                    <a:lnTo>
                      <a:pt x="12937679" y="0"/>
                    </a:lnTo>
                    <a:lnTo>
                      <a:pt x="12937679" y="12700"/>
                    </a:lnTo>
                    <a:lnTo>
                      <a:pt x="0" y="12700"/>
                    </a:lnTo>
                    <a:close/>
                  </a:path>
                </a:pathLst>
              </a:custGeom>
              <a:solidFill>
                <a:srgbClr val="191919"/>
              </a:solidFill>
              <a:ln>
                <a:noFill/>
              </a:ln>
            </p:spPr>
          </p:sp>
          <p:sp>
            <p:nvSpPr>
              <p:cNvPr id="603" name="Google Shape;603;p15"/>
              <p:cNvSpPr/>
              <p:nvPr/>
            </p:nvSpPr>
            <p:spPr>
              <a:xfrm>
                <a:off x="0" y="3389423"/>
                <a:ext cx="12937679" cy="12700"/>
              </a:xfrm>
              <a:custGeom>
                <a:rect b="b" l="l" r="r" t="t"/>
                <a:pathLst>
                  <a:path extrusionOk="0" h="12700" w="12937679">
                    <a:moveTo>
                      <a:pt x="0" y="0"/>
                    </a:moveTo>
                    <a:lnTo>
                      <a:pt x="12937679" y="0"/>
                    </a:lnTo>
                    <a:lnTo>
                      <a:pt x="12937679" y="12700"/>
                    </a:lnTo>
                    <a:lnTo>
                      <a:pt x="0" y="12700"/>
                    </a:lnTo>
                    <a:close/>
                  </a:path>
                </a:pathLst>
              </a:custGeom>
              <a:solidFill>
                <a:srgbClr val="191919"/>
              </a:solidFill>
              <a:ln>
                <a:noFill/>
              </a:ln>
            </p:spPr>
          </p:sp>
          <p:sp>
            <p:nvSpPr>
              <p:cNvPr id="604" name="Google Shape;604;p15"/>
              <p:cNvSpPr/>
              <p:nvPr/>
            </p:nvSpPr>
            <p:spPr>
              <a:xfrm>
                <a:off x="0" y="5087309"/>
                <a:ext cx="12937679" cy="12700"/>
              </a:xfrm>
              <a:custGeom>
                <a:rect b="b" l="l" r="r" t="t"/>
                <a:pathLst>
                  <a:path extrusionOk="0" h="12700" w="12937679">
                    <a:moveTo>
                      <a:pt x="0" y="0"/>
                    </a:moveTo>
                    <a:lnTo>
                      <a:pt x="12937679" y="0"/>
                    </a:lnTo>
                    <a:lnTo>
                      <a:pt x="12937679" y="12700"/>
                    </a:lnTo>
                    <a:lnTo>
                      <a:pt x="0" y="12700"/>
                    </a:lnTo>
                    <a:close/>
                  </a:path>
                </a:pathLst>
              </a:custGeom>
              <a:solidFill>
                <a:srgbClr val="191919"/>
              </a:solidFill>
              <a:ln>
                <a:noFill/>
              </a:ln>
            </p:spPr>
          </p:sp>
          <p:sp>
            <p:nvSpPr>
              <p:cNvPr id="605" name="Google Shape;605;p15"/>
              <p:cNvSpPr/>
              <p:nvPr/>
            </p:nvSpPr>
            <p:spPr>
              <a:xfrm>
                <a:off x="0" y="6785196"/>
                <a:ext cx="12937679" cy="12700"/>
              </a:xfrm>
              <a:custGeom>
                <a:rect b="b" l="l" r="r" t="t"/>
                <a:pathLst>
                  <a:path extrusionOk="0" h="12700" w="12937679">
                    <a:moveTo>
                      <a:pt x="0" y="0"/>
                    </a:moveTo>
                    <a:lnTo>
                      <a:pt x="12937679" y="0"/>
                    </a:lnTo>
                    <a:lnTo>
                      <a:pt x="12937679" y="12700"/>
                    </a:lnTo>
                    <a:lnTo>
                      <a:pt x="0" y="12700"/>
                    </a:lnTo>
                    <a:close/>
                  </a:path>
                </a:pathLst>
              </a:custGeom>
              <a:solidFill>
                <a:srgbClr val="191919"/>
              </a:solidFill>
              <a:ln>
                <a:noFill/>
              </a:ln>
            </p:spPr>
          </p:sp>
        </p:grpSp>
        <p:sp>
          <p:nvSpPr>
            <p:cNvPr id="606" name="Google Shape;606;p15"/>
            <p:cNvSpPr txBox="1"/>
            <p:nvPr/>
          </p:nvSpPr>
          <p:spPr>
            <a:xfrm>
              <a:off x="871" y="-19050"/>
              <a:ext cx="269954" cy="221272"/>
            </a:xfrm>
            <a:prstGeom prst="rect">
              <a:avLst/>
            </a:prstGeom>
            <a:noFill/>
            <a:ln>
              <a:noFill/>
            </a:ln>
          </p:spPr>
          <p:txBody>
            <a:bodyPr anchorCtr="0" anchor="t" bIns="0" lIns="0" spcFirstLastPara="1" rIns="0" wrap="square" tIns="0">
              <a:spAutoFit/>
            </a:bodyPr>
            <a:lstStyle/>
            <a:p>
              <a:pPr indent="0" lvl="0" marL="0" marR="0" rtl="0" algn="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40 </a:t>
              </a:r>
              <a:endParaRPr/>
            </a:p>
          </p:txBody>
        </p:sp>
        <p:sp>
          <p:nvSpPr>
            <p:cNvPr id="607" name="Google Shape;607;p15"/>
            <p:cNvSpPr txBox="1"/>
            <p:nvPr/>
          </p:nvSpPr>
          <p:spPr>
            <a:xfrm>
              <a:off x="0" y="770028"/>
              <a:ext cx="270825" cy="221272"/>
            </a:xfrm>
            <a:prstGeom prst="rect">
              <a:avLst/>
            </a:prstGeom>
            <a:noFill/>
            <a:ln>
              <a:noFill/>
            </a:ln>
          </p:spPr>
          <p:txBody>
            <a:bodyPr anchorCtr="0" anchor="t" bIns="0" lIns="0" spcFirstLastPara="1" rIns="0" wrap="square" tIns="0">
              <a:spAutoFit/>
            </a:bodyPr>
            <a:lstStyle/>
            <a:p>
              <a:pPr indent="0" lvl="0" marL="0" marR="0" rtl="0" algn="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30 </a:t>
              </a:r>
              <a:endParaRPr/>
            </a:p>
          </p:txBody>
        </p:sp>
        <p:sp>
          <p:nvSpPr>
            <p:cNvPr id="608" name="Google Shape;608;p15"/>
            <p:cNvSpPr txBox="1"/>
            <p:nvPr/>
          </p:nvSpPr>
          <p:spPr>
            <a:xfrm>
              <a:off x="2203" y="1559105"/>
              <a:ext cx="268622" cy="221272"/>
            </a:xfrm>
            <a:prstGeom prst="rect">
              <a:avLst/>
            </a:prstGeom>
            <a:noFill/>
            <a:ln>
              <a:noFill/>
            </a:ln>
          </p:spPr>
          <p:txBody>
            <a:bodyPr anchorCtr="0" anchor="t" bIns="0" lIns="0" spcFirstLastPara="1" rIns="0" wrap="square" tIns="0">
              <a:spAutoFit/>
            </a:bodyPr>
            <a:lstStyle/>
            <a:p>
              <a:pPr indent="0" lvl="0" marL="0" marR="0" rtl="0" algn="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20 </a:t>
              </a:r>
              <a:endParaRPr/>
            </a:p>
          </p:txBody>
        </p:sp>
        <p:sp>
          <p:nvSpPr>
            <p:cNvPr id="609" name="Google Shape;609;p15"/>
            <p:cNvSpPr txBox="1"/>
            <p:nvPr/>
          </p:nvSpPr>
          <p:spPr>
            <a:xfrm>
              <a:off x="38426" y="2348183"/>
              <a:ext cx="232400" cy="221272"/>
            </a:xfrm>
            <a:prstGeom prst="rect">
              <a:avLst/>
            </a:prstGeom>
            <a:noFill/>
            <a:ln>
              <a:noFill/>
            </a:ln>
          </p:spPr>
          <p:txBody>
            <a:bodyPr anchorCtr="0" anchor="t" bIns="0" lIns="0" spcFirstLastPara="1" rIns="0" wrap="square" tIns="0">
              <a:spAutoFit/>
            </a:bodyPr>
            <a:lstStyle/>
            <a:p>
              <a:pPr indent="0" lvl="0" marL="0" marR="0" rtl="0" algn="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10 </a:t>
              </a:r>
              <a:endParaRPr/>
            </a:p>
          </p:txBody>
        </p:sp>
        <p:sp>
          <p:nvSpPr>
            <p:cNvPr id="610" name="Google Shape;610;p15"/>
            <p:cNvSpPr txBox="1"/>
            <p:nvPr/>
          </p:nvSpPr>
          <p:spPr>
            <a:xfrm>
              <a:off x="111589" y="3137260"/>
              <a:ext cx="159237" cy="221272"/>
            </a:xfrm>
            <a:prstGeom prst="rect">
              <a:avLst/>
            </a:prstGeom>
            <a:noFill/>
            <a:ln>
              <a:noFill/>
            </a:ln>
          </p:spPr>
          <p:txBody>
            <a:bodyPr anchorCtr="0" anchor="t" bIns="0" lIns="0" spcFirstLastPara="1" rIns="0" wrap="square" tIns="0">
              <a:spAutoFit/>
            </a:bodyPr>
            <a:lstStyle/>
            <a:p>
              <a:pPr indent="0" lvl="0" marL="0" marR="0" rtl="0" algn="r">
                <a:lnSpc>
                  <a:spcPct val="140040"/>
                </a:lnSpc>
                <a:spcBef>
                  <a:spcPts val="0"/>
                </a:spcBef>
                <a:spcAft>
                  <a:spcPts val="0"/>
                </a:spcAft>
                <a:buNone/>
              </a:pPr>
              <a:r>
                <a:rPr b="0" i="0" lang="en-US" sz="999" u="none" cap="none" strike="noStrike">
                  <a:solidFill>
                    <a:srgbClr val="191919"/>
                  </a:solidFill>
                  <a:latin typeface="Arial"/>
                  <a:ea typeface="Arial"/>
                  <a:cs typeface="Arial"/>
                  <a:sym typeface="Arial"/>
                </a:rPr>
                <a:t>0 </a:t>
              </a:r>
              <a:endParaRPr/>
            </a:p>
          </p:txBody>
        </p:sp>
        <p:grpSp>
          <p:nvGrpSpPr>
            <p:cNvPr id="611" name="Google Shape;611;p15"/>
            <p:cNvGrpSpPr/>
            <p:nvPr/>
          </p:nvGrpSpPr>
          <p:grpSpPr>
            <a:xfrm>
              <a:off x="755457" y="387363"/>
              <a:ext cx="5212740" cy="1479098"/>
              <a:chOff x="860620" y="615938"/>
              <a:chExt cx="11216440" cy="3182629"/>
            </a:xfrm>
          </p:grpSpPr>
          <p:sp>
            <p:nvSpPr>
              <p:cNvPr id="612" name="Google Shape;612;p15"/>
              <p:cNvSpPr/>
              <p:nvPr/>
            </p:nvSpPr>
            <p:spPr>
              <a:xfrm>
                <a:off x="860620" y="2344756"/>
                <a:ext cx="1943979" cy="1453811"/>
              </a:xfrm>
              <a:custGeom>
                <a:rect b="b" l="l" r="r" t="t"/>
                <a:pathLst>
                  <a:path extrusionOk="0" h="1453811" w="1943979">
                    <a:moveTo>
                      <a:pt x="127000" y="1390594"/>
                    </a:moveTo>
                    <a:cubicBezTo>
                      <a:pt x="126844" y="1355635"/>
                      <a:pt x="98460" y="1327378"/>
                      <a:pt x="63500" y="1327378"/>
                    </a:cubicBezTo>
                    <a:cubicBezTo>
                      <a:pt x="28540" y="1327378"/>
                      <a:pt x="156" y="1355635"/>
                      <a:pt x="0" y="1390594"/>
                    </a:cubicBezTo>
                    <a:cubicBezTo>
                      <a:pt x="156" y="1425553"/>
                      <a:pt x="28540" y="1453811"/>
                      <a:pt x="63500" y="1453811"/>
                    </a:cubicBezTo>
                    <a:cubicBezTo>
                      <a:pt x="98460" y="1453811"/>
                      <a:pt x="126844" y="1425553"/>
                      <a:pt x="127000" y="1390594"/>
                    </a:cubicBezTo>
                    <a:close/>
                    <a:moveTo>
                      <a:pt x="46578" y="1367569"/>
                    </a:moveTo>
                    <a:cubicBezTo>
                      <a:pt x="33943" y="1376942"/>
                      <a:pt x="31261" y="1394764"/>
                      <a:pt x="40577" y="1407441"/>
                    </a:cubicBezTo>
                    <a:cubicBezTo>
                      <a:pt x="49894" y="1420117"/>
                      <a:pt x="67704" y="1422879"/>
                      <a:pt x="80422" y="1413620"/>
                    </a:cubicBezTo>
                    <a:lnTo>
                      <a:pt x="1928662" y="55311"/>
                    </a:lnTo>
                    <a:cubicBezTo>
                      <a:pt x="1941297" y="45938"/>
                      <a:pt x="1943979" y="28115"/>
                      <a:pt x="1934663" y="15439"/>
                    </a:cubicBezTo>
                    <a:cubicBezTo>
                      <a:pt x="1925347" y="2762"/>
                      <a:pt x="1907536" y="0"/>
                      <a:pt x="1894818" y="9259"/>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15"/>
              <p:cNvSpPr/>
              <p:nvPr/>
            </p:nvSpPr>
            <p:spPr>
              <a:xfrm>
                <a:off x="2708860" y="2313824"/>
                <a:ext cx="1943345" cy="604242"/>
              </a:xfrm>
              <a:custGeom>
                <a:rect b="b" l="l" r="r" t="t"/>
                <a:pathLst>
                  <a:path extrusionOk="0" h="604242" w="1943345">
                    <a:moveTo>
                      <a:pt x="127000" y="63217"/>
                    </a:moveTo>
                    <a:cubicBezTo>
                      <a:pt x="126843" y="28258"/>
                      <a:pt x="98459" y="0"/>
                      <a:pt x="63500" y="0"/>
                    </a:cubicBezTo>
                    <a:cubicBezTo>
                      <a:pt x="28540" y="0"/>
                      <a:pt x="156" y="28258"/>
                      <a:pt x="0" y="63217"/>
                    </a:cubicBezTo>
                    <a:cubicBezTo>
                      <a:pt x="156" y="98176"/>
                      <a:pt x="28540" y="126434"/>
                      <a:pt x="63500" y="126434"/>
                    </a:cubicBezTo>
                    <a:cubicBezTo>
                      <a:pt x="98459" y="126434"/>
                      <a:pt x="126843" y="98176"/>
                      <a:pt x="127000" y="63217"/>
                    </a:cubicBezTo>
                    <a:close/>
                    <a:moveTo>
                      <a:pt x="71092" y="35669"/>
                    </a:moveTo>
                    <a:cubicBezTo>
                      <a:pt x="55907" y="31557"/>
                      <a:pt x="40255" y="40492"/>
                      <a:pt x="36075" y="55659"/>
                    </a:cubicBezTo>
                    <a:cubicBezTo>
                      <a:pt x="31895" y="70825"/>
                      <a:pt x="40760" y="86517"/>
                      <a:pt x="55908" y="90765"/>
                    </a:cubicBezTo>
                    <a:lnTo>
                      <a:pt x="1904148" y="600131"/>
                    </a:lnTo>
                    <a:cubicBezTo>
                      <a:pt x="1919332" y="604243"/>
                      <a:pt x="1934985" y="595308"/>
                      <a:pt x="1939165" y="580141"/>
                    </a:cubicBezTo>
                    <a:cubicBezTo>
                      <a:pt x="1943344" y="564975"/>
                      <a:pt x="1934479" y="549283"/>
                      <a:pt x="1919332" y="545035"/>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5"/>
              <p:cNvSpPr/>
              <p:nvPr/>
            </p:nvSpPr>
            <p:spPr>
              <a:xfrm>
                <a:off x="4557100" y="817304"/>
                <a:ext cx="1943422" cy="2132320"/>
              </a:xfrm>
              <a:custGeom>
                <a:rect b="b" l="l" r="r" t="t"/>
                <a:pathLst>
                  <a:path extrusionOk="0" h="2132320" w="1943422">
                    <a:moveTo>
                      <a:pt x="127000" y="2069103"/>
                    </a:moveTo>
                    <a:cubicBezTo>
                      <a:pt x="126844" y="2034144"/>
                      <a:pt x="98459" y="2005886"/>
                      <a:pt x="63500" y="2005886"/>
                    </a:cubicBezTo>
                    <a:cubicBezTo>
                      <a:pt x="28540" y="2005886"/>
                      <a:pt x="156" y="2034144"/>
                      <a:pt x="0" y="2069103"/>
                    </a:cubicBezTo>
                    <a:cubicBezTo>
                      <a:pt x="156" y="2104062"/>
                      <a:pt x="28540" y="2132320"/>
                      <a:pt x="63500" y="2132320"/>
                    </a:cubicBezTo>
                    <a:cubicBezTo>
                      <a:pt x="98459" y="2132320"/>
                      <a:pt x="126844" y="2104062"/>
                      <a:pt x="127000" y="2069103"/>
                    </a:cubicBezTo>
                    <a:close/>
                    <a:moveTo>
                      <a:pt x="42336" y="2049904"/>
                    </a:moveTo>
                    <a:cubicBezTo>
                      <a:pt x="31818" y="2061603"/>
                      <a:pt x="32735" y="2079603"/>
                      <a:pt x="44387" y="2090173"/>
                    </a:cubicBezTo>
                    <a:cubicBezTo>
                      <a:pt x="56039" y="2100743"/>
                      <a:pt x="74043" y="2099906"/>
                      <a:pt x="84664" y="2088302"/>
                    </a:cubicBezTo>
                    <a:lnTo>
                      <a:pt x="1932904" y="50838"/>
                    </a:lnTo>
                    <a:cubicBezTo>
                      <a:pt x="1943422" y="39139"/>
                      <a:pt x="1942505" y="21139"/>
                      <a:pt x="1930853" y="10569"/>
                    </a:cubicBezTo>
                    <a:cubicBezTo>
                      <a:pt x="1919201" y="0"/>
                      <a:pt x="1901197" y="836"/>
                      <a:pt x="1890575" y="12440"/>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5"/>
              <p:cNvSpPr/>
              <p:nvPr/>
            </p:nvSpPr>
            <p:spPr>
              <a:xfrm>
                <a:off x="6405340" y="649330"/>
                <a:ext cx="1941507" cy="262830"/>
              </a:xfrm>
              <a:custGeom>
                <a:rect b="b" l="l" r="r" t="t"/>
                <a:pathLst>
                  <a:path extrusionOk="0" h="262830" w="1941507">
                    <a:moveTo>
                      <a:pt x="127000" y="199613"/>
                    </a:moveTo>
                    <a:cubicBezTo>
                      <a:pt x="126843" y="164654"/>
                      <a:pt x="98460" y="136397"/>
                      <a:pt x="63500" y="136397"/>
                    </a:cubicBezTo>
                    <a:cubicBezTo>
                      <a:pt x="28541" y="136397"/>
                      <a:pt x="156" y="164654"/>
                      <a:pt x="0" y="199613"/>
                    </a:cubicBezTo>
                    <a:cubicBezTo>
                      <a:pt x="156" y="234572"/>
                      <a:pt x="28541" y="262830"/>
                      <a:pt x="63500" y="262830"/>
                    </a:cubicBezTo>
                    <a:cubicBezTo>
                      <a:pt x="98460" y="262830"/>
                      <a:pt x="126843" y="234572"/>
                      <a:pt x="127000" y="199613"/>
                    </a:cubicBezTo>
                    <a:close/>
                    <a:moveTo>
                      <a:pt x="60886" y="171158"/>
                    </a:moveTo>
                    <a:cubicBezTo>
                      <a:pt x="45227" y="172667"/>
                      <a:pt x="33732" y="186550"/>
                      <a:pt x="35172" y="202216"/>
                    </a:cubicBezTo>
                    <a:cubicBezTo>
                      <a:pt x="36611" y="217881"/>
                      <a:pt x="50442" y="229437"/>
                      <a:pt x="66114" y="228068"/>
                    </a:cubicBezTo>
                    <a:lnTo>
                      <a:pt x="1914354" y="58280"/>
                    </a:lnTo>
                    <a:cubicBezTo>
                      <a:pt x="1930013" y="56771"/>
                      <a:pt x="1941507" y="42888"/>
                      <a:pt x="1940068" y="27222"/>
                    </a:cubicBezTo>
                    <a:cubicBezTo>
                      <a:pt x="1938628" y="11556"/>
                      <a:pt x="1924797" y="0"/>
                      <a:pt x="1909125" y="1369"/>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5"/>
              <p:cNvSpPr/>
              <p:nvPr/>
            </p:nvSpPr>
            <p:spPr>
              <a:xfrm>
                <a:off x="8253580" y="615938"/>
                <a:ext cx="1943067" cy="1962178"/>
              </a:xfrm>
              <a:custGeom>
                <a:rect b="b" l="l" r="r" t="t"/>
                <a:pathLst>
                  <a:path extrusionOk="0" h="1962178" w="1943067">
                    <a:moveTo>
                      <a:pt x="127000" y="63217"/>
                    </a:moveTo>
                    <a:cubicBezTo>
                      <a:pt x="126843" y="28257"/>
                      <a:pt x="98460" y="0"/>
                      <a:pt x="63500" y="0"/>
                    </a:cubicBezTo>
                    <a:cubicBezTo>
                      <a:pt x="28540" y="0"/>
                      <a:pt x="157" y="28257"/>
                      <a:pt x="0" y="63217"/>
                    </a:cubicBezTo>
                    <a:cubicBezTo>
                      <a:pt x="157" y="98176"/>
                      <a:pt x="28540" y="126433"/>
                      <a:pt x="63500" y="126433"/>
                    </a:cubicBezTo>
                    <a:cubicBezTo>
                      <a:pt x="98460" y="126433"/>
                      <a:pt x="126843" y="98176"/>
                      <a:pt x="127000" y="63217"/>
                    </a:cubicBezTo>
                    <a:close/>
                    <a:moveTo>
                      <a:pt x="83810" y="43117"/>
                    </a:moveTo>
                    <a:cubicBezTo>
                      <a:pt x="72699" y="31960"/>
                      <a:pt x="54656" y="31894"/>
                      <a:pt x="43464" y="42970"/>
                    </a:cubicBezTo>
                    <a:cubicBezTo>
                      <a:pt x="32272" y="54046"/>
                      <a:pt x="32148" y="72089"/>
                      <a:pt x="43189" y="83316"/>
                    </a:cubicBezTo>
                    <a:lnTo>
                      <a:pt x="1891429" y="1950991"/>
                    </a:lnTo>
                    <a:cubicBezTo>
                      <a:pt x="1902544" y="1962124"/>
                      <a:pt x="1920568" y="1962178"/>
                      <a:pt x="1931749" y="1951112"/>
                    </a:cubicBezTo>
                    <a:cubicBezTo>
                      <a:pt x="1942932" y="1940046"/>
                      <a:pt x="1943067" y="1922024"/>
                      <a:pt x="1932051" y="1910792"/>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5"/>
              <p:cNvSpPr/>
              <p:nvPr/>
            </p:nvSpPr>
            <p:spPr>
              <a:xfrm>
                <a:off x="10101820" y="785727"/>
                <a:ext cx="1975240" cy="1824320"/>
              </a:xfrm>
              <a:custGeom>
                <a:rect b="b" l="l" r="r" t="t"/>
                <a:pathLst>
                  <a:path extrusionOk="0" h="1824320" w="1975240">
                    <a:moveTo>
                      <a:pt x="127000" y="1761103"/>
                    </a:moveTo>
                    <a:cubicBezTo>
                      <a:pt x="126843" y="1726143"/>
                      <a:pt x="98460" y="1697886"/>
                      <a:pt x="63500" y="1697886"/>
                    </a:cubicBezTo>
                    <a:cubicBezTo>
                      <a:pt x="28540" y="1697886"/>
                      <a:pt x="156" y="1726143"/>
                      <a:pt x="0" y="1761103"/>
                    </a:cubicBezTo>
                    <a:cubicBezTo>
                      <a:pt x="156" y="1796062"/>
                      <a:pt x="28540" y="1824319"/>
                      <a:pt x="63500" y="1824319"/>
                    </a:cubicBezTo>
                    <a:cubicBezTo>
                      <a:pt x="98460" y="1824319"/>
                      <a:pt x="126843" y="1796062"/>
                      <a:pt x="127000" y="1761103"/>
                    </a:cubicBezTo>
                    <a:close/>
                    <a:moveTo>
                      <a:pt x="44168" y="1740059"/>
                    </a:moveTo>
                    <a:cubicBezTo>
                      <a:pt x="32631" y="1750754"/>
                      <a:pt x="31907" y="1768762"/>
                      <a:pt x="42551" y="1780348"/>
                    </a:cubicBezTo>
                    <a:cubicBezTo>
                      <a:pt x="53193" y="1791933"/>
                      <a:pt x="71199" y="1792737"/>
                      <a:pt x="82831" y="1782146"/>
                    </a:cubicBezTo>
                    <a:lnTo>
                      <a:pt x="1931071" y="84260"/>
                    </a:lnTo>
                    <a:cubicBezTo>
                      <a:pt x="1942608" y="73565"/>
                      <a:pt x="1943332" y="55556"/>
                      <a:pt x="1932689" y="43971"/>
                    </a:cubicBezTo>
                    <a:cubicBezTo>
                      <a:pt x="1922046" y="32386"/>
                      <a:pt x="1904041" y="31582"/>
                      <a:pt x="1892408" y="42173"/>
                    </a:cubicBezTo>
                    <a:close/>
                    <a:moveTo>
                      <a:pt x="1975240" y="63216"/>
                    </a:moveTo>
                    <a:cubicBezTo>
                      <a:pt x="1975083" y="28257"/>
                      <a:pt x="1946700" y="0"/>
                      <a:pt x="1911740" y="0"/>
                    </a:cubicBezTo>
                    <a:cubicBezTo>
                      <a:pt x="1876780" y="0"/>
                      <a:pt x="1848396" y="28257"/>
                      <a:pt x="1848240" y="63216"/>
                    </a:cubicBezTo>
                    <a:cubicBezTo>
                      <a:pt x="1848396" y="98175"/>
                      <a:pt x="1876780" y="126433"/>
                      <a:pt x="1911740" y="126433"/>
                    </a:cubicBezTo>
                    <a:cubicBezTo>
                      <a:pt x="1946700" y="126433"/>
                      <a:pt x="1975083" y="98175"/>
                      <a:pt x="1975240" y="63216"/>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18" name="Google Shape;618;p15"/>
          <p:cNvGrpSpPr/>
          <p:nvPr/>
        </p:nvGrpSpPr>
        <p:grpSpPr>
          <a:xfrm>
            <a:off x="10484227" y="1991027"/>
            <a:ext cx="4199246" cy="2870914"/>
            <a:chOff x="0" y="0"/>
            <a:chExt cx="5598995" cy="3827885"/>
          </a:xfrm>
        </p:grpSpPr>
        <p:sp>
          <p:nvSpPr>
            <p:cNvPr id="619" name="Google Shape;619;p15"/>
            <p:cNvSpPr txBox="1"/>
            <p:nvPr/>
          </p:nvSpPr>
          <p:spPr>
            <a:xfrm>
              <a:off x="5002362" y="1547640"/>
              <a:ext cx="596633" cy="671947"/>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79" u="none" cap="none" strike="noStrike">
                  <a:solidFill>
                    <a:srgbClr val="191919"/>
                  </a:solidFill>
                  <a:latin typeface="Arial"/>
                  <a:ea typeface="Arial"/>
                  <a:cs typeface="Arial"/>
                  <a:sym typeface="Arial"/>
                </a:rPr>
                <a:t>Male</a:t>
              </a:r>
              <a:endParaRPr/>
            </a:p>
            <a:p>
              <a:pPr indent="0" lvl="0" marL="0" marR="0" rtl="0" algn="ctr">
                <a:lnSpc>
                  <a:spcPct val="140027"/>
                </a:lnSpc>
                <a:spcBef>
                  <a:spcPts val="0"/>
                </a:spcBef>
                <a:spcAft>
                  <a:spcPts val="0"/>
                </a:spcAft>
                <a:buNone/>
              </a:pPr>
              <a:r>
                <a:rPr b="0" i="0" lang="en-US" sz="1479" u="none" cap="none" strike="noStrike">
                  <a:solidFill>
                    <a:srgbClr val="191919"/>
                  </a:solidFill>
                  <a:latin typeface="Arial"/>
                  <a:ea typeface="Arial"/>
                  <a:cs typeface="Arial"/>
                  <a:sym typeface="Arial"/>
                </a:rPr>
                <a:t>50%</a:t>
              </a:r>
              <a:endParaRPr/>
            </a:p>
          </p:txBody>
        </p:sp>
        <p:sp>
          <p:nvSpPr>
            <p:cNvPr id="620" name="Google Shape;620;p15"/>
            <p:cNvSpPr txBox="1"/>
            <p:nvPr/>
          </p:nvSpPr>
          <p:spPr>
            <a:xfrm>
              <a:off x="0" y="1547640"/>
              <a:ext cx="904855" cy="671947"/>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79" u="none" cap="none" strike="noStrike">
                  <a:solidFill>
                    <a:srgbClr val="191919"/>
                  </a:solidFill>
                  <a:latin typeface="Arial"/>
                  <a:ea typeface="Arial"/>
                  <a:cs typeface="Arial"/>
                  <a:sym typeface="Arial"/>
                </a:rPr>
                <a:t>Female</a:t>
              </a:r>
              <a:endParaRPr/>
            </a:p>
            <a:p>
              <a:pPr indent="0" lvl="0" marL="0" marR="0" rtl="0" algn="ctr">
                <a:lnSpc>
                  <a:spcPct val="140027"/>
                </a:lnSpc>
                <a:spcBef>
                  <a:spcPts val="0"/>
                </a:spcBef>
                <a:spcAft>
                  <a:spcPts val="0"/>
                </a:spcAft>
                <a:buNone/>
              </a:pPr>
              <a:r>
                <a:rPr b="0" i="0" lang="en-US" sz="1479" u="none" cap="none" strike="noStrike">
                  <a:solidFill>
                    <a:srgbClr val="191919"/>
                  </a:solidFill>
                  <a:latin typeface="Arial"/>
                  <a:ea typeface="Arial"/>
                  <a:cs typeface="Arial"/>
                  <a:sym typeface="Arial"/>
                </a:rPr>
                <a:t>50%</a:t>
              </a:r>
              <a:endParaRPr/>
            </a:p>
          </p:txBody>
        </p:sp>
        <p:grpSp>
          <p:nvGrpSpPr>
            <p:cNvPr id="621" name="Google Shape;621;p15"/>
            <p:cNvGrpSpPr/>
            <p:nvPr/>
          </p:nvGrpSpPr>
          <p:grpSpPr>
            <a:xfrm>
              <a:off x="986973" y="0"/>
              <a:ext cx="3883483" cy="3827885"/>
              <a:chOff x="5568" y="0"/>
              <a:chExt cx="2598672" cy="2561468"/>
            </a:xfrm>
          </p:grpSpPr>
          <p:sp>
            <p:nvSpPr>
              <p:cNvPr id="622" name="Google Shape;622;p15"/>
              <p:cNvSpPr/>
              <p:nvPr/>
            </p:nvSpPr>
            <p:spPr>
              <a:xfrm>
                <a:off x="1206526" y="0"/>
                <a:ext cx="1397714" cy="2561468"/>
              </a:xfrm>
              <a:custGeom>
                <a:rect b="b" l="l" r="r" t="t"/>
                <a:pathLst>
                  <a:path extrusionOk="0" h="2561468" w="1397714">
                    <a:moveTo>
                      <a:pt x="63474" y="0"/>
                    </a:moveTo>
                    <a:lnTo>
                      <a:pt x="63474" y="0"/>
                    </a:lnTo>
                    <a:cubicBezTo>
                      <a:pt x="524772" y="0"/>
                      <a:pt x="949797" y="250135"/>
                      <a:pt x="1173755" y="653419"/>
                    </a:cubicBezTo>
                    <a:cubicBezTo>
                      <a:pt x="1397714" y="1056703"/>
                      <a:pt x="1385386" y="1549715"/>
                      <a:pt x="1141552" y="1941302"/>
                    </a:cubicBezTo>
                    <a:cubicBezTo>
                      <a:pt x="897717" y="2332889"/>
                      <a:pt x="460722" y="2561468"/>
                      <a:pt x="0" y="2538413"/>
                    </a:cubicBezTo>
                    <a:lnTo>
                      <a:pt x="63474" y="1270000"/>
                    </a:lnTo>
                    <a:close/>
                  </a:path>
                </a:pathLst>
              </a:custGeom>
              <a:solidFill>
                <a:srgbClr val="86EA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15"/>
              <p:cNvSpPr/>
              <p:nvPr/>
            </p:nvSpPr>
            <p:spPr>
              <a:xfrm>
                <a:off x="5568" y="0"/>
                <a:ext cx="1264432" cy="2540000"/>
              </a:xfrm>
              <a:custGeom>
                <a:rect b="b" l="l" r="r" t="t"/>
                <a:pathLst>
                  <a:path extrusionOk="0" h="2540000" w="1264432">
                    <a:moveTo>
                      <a:pt x="1264432" y="2540000"/>
                    </a:moveTo>
                    <a:cubicBezTo>
                      <a:pt x="565247" y="2536908"/>
                      <a:pt x="70" y="1969255"/>
                      <a:pt x="35" y="1270063"/>
                    </a:cubicBezTo>
                    <a:cubicBezTo>
                      <a:pt x="0" y="570872"/>
                      <a:pt x="565120" y="3162"/>
                      <a:pt x="1264305" y="0"/>
                    </a:cubicBezTo>
                    <a:lnTo>
                      <a:pt x="1264432" y="1270000"/>
                    </a:lnTo>
                    <a:close/>
                  </a:path>
                </a:pathLst>
              </a:custGeom>
              <a:solidFill>
                <a:srgbClr val="5DB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15"/>
              <p:cNvSpPr/>
              <p:nvPr/>
            </p:nvSpPr>
            <p:spPr>
              <a:xfrm>
                <a:off x="1270000" y="0"/>
                <a:ext cx="127" cy="1270000"/>
              </a:xfrm>
              <a:custGeom>
                <a:rect b="b" l="l" r="r" t="t"/>
                <a:pathLst>
                  <a:path extrusionOk="0" h="1270000" w="127">
                    <a:moveTo>
                      <a:pt x="0" y="0"/>
                    </a:moveTo>
                    <a:cubicBezTo>
                      <a:pt x="42" y="0"/>
                      <a:pt x="85" y="0"/>
                      <a:pt x="127" y="0"/>
                    </a:cubicBezTo>
                    <a:lnTo>
                      <a:pt x="0" y="1270000"/>
                    </a:lnTo>
                    <a:close/>
                  </a:path>
                </a:pathLst>
              </a:custGeom>
              <a:solidFill>
                <a:srgbClr val="4591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25" name="Google Shape;625;p15"/>
          <p:cNvGrpSpPr/>
          <p:nvPr/>
        </p:nvGrpSpPr>
        <p:grpSpPr>
          <a:xfrm>
            <a:off x="1071047" y="3728791"/>
            <a:ext cx="6365007" cy="895647"/>
            <a:chOff x="41932" y="0"/>
            <a:chExt cx="16045138" cy="2257778"/>
          </a:xfrm>
        </p:grpSpPr>
        <p:sp>
          <p:nvSpPr>
            <p:cNvPr id="626" name="Google Shape;626;p15"/>
            <p:cNvSpPr/>
            <p:nvPr/>
          </p:nvSpPr>
          <p:spPr>
            <a:xfrm>
              <a:off x="41932" y="0"/>
              <a:ext cx="12743138" cy="2257778"/>
            </a:xfrm>
            <a:custGeom>
              <a:rect b="b" l="l" r="r" t="t"/>
              <a:pathLst>
                <a:path extrusionOk="0" h="2257778" w="12743138">
                  <a:moveTo>
                    <a:pt x="381401" y="211667"/>
                  </a:moveTo>
                  <a:cubicBezTo>
                    <a:pt x="381401" y="94766"/>
                    <a:pt x="476168" y="0"/>
                    <a:pt x="593068" y="0"/>
                  </a:cubicBezTo>
                  <a:cubicBezTo>
                    <a:pt x="709968" y="0"/>
                    <a:pt x="804735" y="94766"/>
                    <a:pt x="804735" y="211667"/>
                  </a:cubicBezTo>
                  <a:lnTo>
                    <a:pt x="804735" y="282222"/>
                  </a:lnTo>
                  <a:cubicBezTo>
                    <a:pt x="804735" y="399122"/>
                    <a:pt x="709968" y="493889"/>
                    <a:pt x="593068" y="493889"/>
                  </a:cubicBezTo>
                  <a:cubicBezTo>
                    <a:pt x="476168" y="493889"/>
                    <a:pt x="381401" y="399122"/>
                    <a:pt x="381401" y="282222"/>
                  </a:cubicBezTo>
                  <a:lnTo>
                    <a:pt x="381401" y="211667"/>
                  </a:lnTo>
                  <a:moveTo>
                    <a:pt x="593068" y="1340556"/>
                  </a:moveTo>
                  <a:lnTo>
                    <a:pt x="532531" y="2127462"/>
                  </a:lnTo>
                  <a:cubicBezTo>
                    <a:pt x="526890" y="2200988"/>
                    <a:pt x="465586" y="2257773"/>
                    <a:pt x="391844" y="2257778"/>
                  </a:cubicBezTo>
                  <a:lnTo>
                    <a:pt x="346124" y="2257778"/>
                  </a:lnTo>
                  <a:cubicBezTo>
                    <a:pt x="326640" y="2257778"/>
                    <a:pt x="310846" y="2241983"/>
                    <a:pt x="310846" y="2222500"/>
                  </a:cubicBezTo>
                  <a:lnTo>
                    <a:pt x="310846" y="903111"/>
                  </a:lnTo>
                  <a:lnTo>
                    <a:pt x="228437" y="1298787"/>
                  </a:lnTo>
                  <a:cubicBezTo>
                    <a:pt x="214802" y="1364221"/>
                    <a:pt x="157129" y="1411113"/>
                    <a:pt x="90289" y="1411111"/>
                  </a:cubicBezTo>
                  <a:lnTo>
                    <a:pt x="36667" y="1411111"/>
                  </a:lnTo>
                  <a:cubicBezTo>
                    <a:pt x="26054" y="1411101"/>
                    <a:pt x="16010" y="1406313"/>
                    <a:pt x="9319" y="1398076"/>
                  </a:cubicBezTo>
                  <a:cubicBezTo>
                    <a:pt x="2628" y="1389838"/>
                    <a:pt x="0" y="1379026"/>
                    <a:pt x="2165" y="1368637"/>
                  </a:cubicBezTo>
                  <a:lnTo>
                    <a:pt x="126555" y="771666"/>
                  </a:lnTo>
                  <a:cubicBezTo>
                    <a:pt x="151716" y="650960"/>
                    <a:pt x="258100" y="564456"/>
                    <a:pt x="381401" y="564444"/>
                  </a:cubicBezTo>
                  <a:lnTo>
                    <a:pt x="804735" y="564444"/>
                  </a:lnTo>
                  <a:cubicBezTo>
                    <a:pt x="928036" y="564456"/>
                    <a:pt x="1034420" y="650960"/>
                    <a:pt x="1059581" y="771666"/>
                  </a:cubicBezTo>
                  <a:lnTo>
                    <a:pt x="1183971" y="1368637"/>
                  </a:lnTo>
                  <a:cubicBezTo>
                    <a:pt x="1186138" y="1379038"/>
                    <a:pt x="1183502" y="1389863"/>
                    <a:pt x="1176795" y="1398103"/>
                  </a:cubicBezTo>
                  <a:cubicBezTo>
                    <a:pt x="1170088" y="1406344"/>
                    <a:pt x="1160024" y="1411122"/>
                    <a:pt x="1149399" y="1411111"/>
                  </a:cubicBezTo>
                  <a:lnTo>
                    <a:pt x="1095847" y="1411111"/>
                  </a:lnTo>
                  <a:cubicBezTo>
                    <a:pt x="1029007" y="1411113"/>
                    <a:pt x="971334" y="1364221"/>
                    <a:pt x="957699" y="1298787"/>
                  </a:cubicBezTo>
                  <a:lnTo>
                    <a:pt x="875290" y="903111"/>
                  </a:lnTo>
                  <a:lnTo>
                    <a:pt x="875290" y="2222500"/>
                  </a:lnTo>
                  <a:cubicBezTo>
                    <a:pt x="875290" y="2241983"/>
                    <a:pt x="859496" y="2257778"/>
                    <a:pt x="840012" y="2257778"/>
                  </a:cubicBezTo>
                  <a:lnTo>
                    <a:pt x="794292" y="2257778"/>
                  </a:lnTo>
                  <a:cubicBezTo>
                    <a:pt x="720550" y="2257773"/>
                    <a:pt x="659246" y="2200988"/>
                    <a:pt x="653605" y="2127462"/>
                  </a:cubicBezTo>
                  <a:lnTo>
                    <a:pt x="593068" y="1340556"/>
                  </a:lnTo>
                  <a:moveTo>
                    <a:pt x="2032401" y="211667"/>
                  </a:moveTo>
                  <a:cubicBezTo>
                    <a:pt x="2032401" y="94766"/>
                    <a:pt x="2127168" y="0"/>
                    <a:pt x="2244068" y="0"/>
                  </a:cubicBezTo>
                  <a:cubicBezTo>
                    <a:pt x="2360968" y="0"/>
                    <a:pt x="2455735" y="94766"/>
                    <a:pt x="2455735" y="211667"/>
                  </a:cubicBezTo>
                  <a:lnTo>
                    <a:pt x="2455735" y="282222"/>
                  </a:lnTo>
                  <a:cubicBezTo>
                    <a:pt x="2455735" y="399122"/>
                    <a:pt x="2360968" y="493889"/>
                    <a:pt x="2244068" y="493889"/>
                  </a:cubicBezTo>
                  <a:cubicBezTo>
                    <a:pt x="2127168" y="493889"/>
                    <a:pt x="2032401" y="399122"/>
                    <a:pt x="2032401" y="282222"/>
                  </a:cubicBezTo>
                  <a:lnTo>
                    <a:pt x="2032401" y="211667"/>
                  </a:lnTo>
                  <a:moveTo>
                    <a:pt x="2244068" y="1340556"/>
                  </a:moveTo>
                  <a:lnTo>
                    <a:pt x="2183531" y="2127462"/>
                  </a:lnTo>
                  <a:cubicBezTo>
                    <a:pt x="2177890" y="2200988"/>
                    <a:pt x="2116586" y="2257773"/>
                    <a:pt x="2042844" y="2257778"/>
                  </a:cubicBezTo>
                  <a:lnTo>
                    <a:pt x="1997124" y="2257778"/>
                  </a:lnTo>
                  <a:cubicBezTo>
                    <a:pt x="1977640" y="2257778"/>
                    <a:pt x="1961846" y="2241983"/>
                    <a:pt x="1961846" y="2222500"/>
                  </a:cubicBezTo>
                  <a:lnTo>
                    <a:pt x="1961846" y="903111"/>
                  </a:lnTo>
                  <a:lnTo>
                    <a:pt x="1879437" y="1298787"/>
                  </a:lnTo>
                  <a:cubicBezTo>
                    <a:pt x="1865802" y="1364221"/>
                    <a:pt x="1808129" y="1411113"/>
                    <a:pt x="1741289" y="1411111"/>
                  </a:cubicBezTo>
                  <a:lnTo>
                    <a:pt x="1687667" y="1411111"/>
                  </a:lnTo>
                  <a:cubicBezTo>
                    <a:pt x="1677054" y="1411101"/>
                    <a:pt x="1667010" y="1406313"/>
                    <a:pt x="1660319" y="1398076"/>
                  </a:cubicBezTo>
                  <a:cubicBezTo>
                    <a:pt x="1653627" y="1389838"/>
                    <a:pt x="1651000" y="1379026"/>
                    <a:pt x="1653165" y="1368637"/>
                  </a:cubicBezTo>
                  <a:lnTo>
                    <a:pt x="1777555" y="771666"/>
                  </a:lnTo>
                  <a:cubicBezTo>
                    <a:pt x="1802716" y="650960"/>
                    <a:pt x="1909100" y="564456"/>
                    <a:pt x="2032401" y="564444"/>
                  </a:cubicBezTo>
                  <a:lnTo>
                    <a:pt x="2455735" y="564444"/>
                  </a:lnTo>
                  <a:cubicBezTo>
                    <a:pt x="2579036" y="564456"/>
                    <a:pt x="2685420" y="650960"/>
                    <a:pt x="2710581" y="771666"/>
                  </a:cubicBezTo>
                  <a:lnTo>
                    <a:pt x="2834971" y="1368637"/>
                  </a:lnTo>
                  <a:cubicBezTo>
                    <a:pt x="2837138" y="1379038"/>
                    <a:pt x="2834502" y="1389863"/>
                    <a:pt x="2827795" y="1398103"/>
                  </a:cubicBezTo>
                  <a:cubicBezTo>
                    <a:pt x="2821088" y="1406344"/>
                    <a:pt x="2811024" y="1411122"/>
                    <a:pt x="2800399" y="1411111"/>
                  </a:cubicBezTo>
                  <a:lnTo>
                    <a:pt x="2746847" y="1411111"/>
                  </a:lnTo>
                  <a:cubicBezTo>
                    <a:pt x="2680007" y="1411113"/>
                    <a:pt x="2622334" y="1364221"/>
                    <a:pt x="2608699" y="1298787"/>
                  </a:cubicBezTo>
                  <a:lnTo>
                    <a:pt x="2526290" y="903111"/>
                  </a:lnTo>
                  <a:lnTo>
                    <a:pt x="2526290" y="2222500"/>
                  </a:lnTo>
                  <a:cubicBezTo>
                    <a:pt x="2526290" y="2241983"/>
                    <a:pt x="2510496" y="2257778"/>
                    <a:pt x="2491012" y="2257778"/>
                  </a:cubicBezTo>
                  <a:lnTo>
                    <a:pt x="2445293" y="2257778"/>
                  </a:lnTo>
                  <a:cubicBezTo>
                    <a:pt x="2371550" y="2257773"/>
                    <a:pt x="2310246" y="2200988"/>
                    <a:pt x="2304605" y="2127462"/>
                  </a:cubicBezTo>
                  <a:lnTo>
                    <a:pt x="2244068" y="1340556"/>
                  </a:lnTo>
                  <a:moveTo>
                    <a:pt x="3683401" y="211667"/>
                  </a:moveTo>
                  <a:cubicBezTo>
                    <a:pt x="3683401" y="94766"/>
                    <a:pt x="3778168" y="0"/>
                    <a:pt x="3895068" y="0"/>
                  </a:cubicBezTo>
                  <a:cubicBezTo>
                    <a:pt x="4011968" y="0"/>
                    <a:pt x="4106735" y="94766"/>
                    <a:pt x="4106735" y="211667"/>
                  </a:cubicBezTo>
                  <a:lnTo>
                    <a:pt x="4106735" y="282222"/>
                  </a:lnTo>
                  <a:cubicBezTo>
                    <a:pt x="4106735" y="399122"/>
                    <a:pt x="4011968" y="493889"/>
                    <a:pt x="3895068" y="493889"/>
                  </a:cubicBezTo>
                  <a:cubicBezTo>
                    <a:pt x="3778168" y="493889"/>
                    <a:pt x="3683401" y="399122"/>
                    <a:pt x="3683401" y="282222"/>
                  </a:cubicBezTo>
                  <a:lnTo>
                    <a:pt x="3683401" y="211667"/>
                  </a:lnTo>
                  <a:moveTo>
                    <a:pt x="3895068" y="1340556"/>
                  </a:moveTo>
                  <a:lnTo>
                    <a:pt x="3834531" y="2127462"/>
                  </a:lnTo>
                  <a:cubicBezTo>
                    <a:pt x="3828890" y="2200988"/>
                    <a:pt x="3767586" y="2257773"/>
                    <a:pt x="3693843" y="2257778"/>
                  </a:cubicBezTo>
                  <a:lnTo>
                    <a:pt x="3648123" y="2257778"/>
                  </a:lnTo>
                  <a:cubicBezTo>
                    <a:pt x="3628640" y="2257778"/>
                    <a:pt x="3612846" y="2241983"/>
                    <a:pt x="3612846" y="2222500"/>
                  </a:cubicBezTo>
                  <a:lnTo>
                    <a:pt x="3612846" y="903111"/>
                  </a:lnTo>
                  <a:lnTo>
                    <a:pt x="3530437" y="1298787"/>
                  </a:lnTo>
                  <a:cubicBezTo>
                    <a:pt x="3516802" y="1364221"/>
                    <a:pt x="3459129" y="1411113"/>
                    <a:pt x="3392289" y="1411111"/>
                  </a:cubicBezTo>
                  <a:lnTo>
                    <a:pt x="3338667" y="1411111"/>
                  </a:lnTo>
                  <a:cubicBezTo>
                    <a:pt x="3328054" y="1411101"/>
                    <a:pt x="3318010" y="1406313"/>
                    <a:pt x="3311319" y="1398076"/>
                  </a:cubicBezTo>
                  <a:cubicBezTo>
                    <a:pt x="3304628" y="1389838"/>
                    <a:pt x="3302000" y="1379026"/>
                    <a:pt x="3304165" y="1368637"/>
                  </a:cubicBezTo>
                  <a:lnTo>
                    <a:pt x="3428555" y="771666"/>
                  </a:lnTo>
                  <a:cubicBezTo>
                    <a:pt x="3453716" y="650960"/>
                    <a:pt x="3560100" y="564456"/>
                    <a:pt x="3683401" y="564444"/>
                  </a:cubicBezTo>
                  <a:lnTo>
                    <a:pt x="4106735" y="564444"/>
                  </a:lnTo>
                  <a:cubicBezTo>
                    <a:pt x="4230036" y="564456"/>
                    <a:pt x="4336420" y="650960"/>
                    <a:pt x="4361581" y="771666"/>
                  </a:cubicBezTo>
                  <a:lnTo>
                    <a:pt x="4485971" y="1368637"/>
                  </a:lnTo>
                  <a:cubicBezTo>
                    <a:pt x="4488138" y="1379038"/>
                    <a:pt x="4485502" y="1389863"/>
                    <a:pt x="4478795" y="1398103"/>
                  </a:cubicBezTo>
                  <a:cubicBezTo>
                    <a:pt x="4472088" y="1406344"/>
                    <a:pt x="4462024" y="1411122"/>
                    <a:pt x="4451398" y="1411111"/>
                  </a:cubicBezTo>
                  <a:lnTo>
                    <a:pt x="4397847" y="1411111"/>
                  </a:lnTo>
                  <a:cubicBezTo>
                    <a:pt x="4331007" y="1411113"/>
                    <a:pt x="4273334" y="1364221"/>
                    <a:pt x="4259699" y="1298787"/>
                  </a:cubicBezTo>
                  <a:lnTo>
                    <a:pt x="4177290" y="903111"/>
                  </a:lnTo>
                  <a:lnTo>
                    <a:pt x="4177290" y="2222500"/>
                  </a:lnTo>
                  <a:cubicBezTo>
                    <a:pt x="4177290" y="2241983"/>
                    <a:pt x="4161496" y="2257778"/>
                    <a:pt x="4142013" y="2257778"/>
                  </a:cubicBezTo>
                  <a:lnTo>
                    <a:pt x="4096293" y="2257778"/>
                  </a:lnTo>
                  <a:cubicBezTo>
                    <a:pt x="4022550" y="2257773"/>
                    <a:pt x="3961246" y="2200988"/>
                    <a:pt x="3955605" y="2127462"/>
                  </a:cubicBezTo>
                  <a:lnTo>
                    <a:pt x="3895068" y="1340556"/>
                  </a:lnTo>
                  <a:moveTo>
                    <a:pt x="5334401" y="211667"/>
                  </a:moveTo>
                  <a:cubicBezTo>
                    <a:pt x="5334401" y="94766"/>
                    <a:pt x="5429168" y="0"/>
                    <a:pt x="5546068" y="0"/>
                  </a:cubicBezTo>
                  <a:cubicBezTo>
                    <a:pt x="5662968" y="0"/>
                    <a:pt x="5757735" y="94766"/>
                    <a:pt x="5757735" y="211667"/>
                  </a:cubicBezTo>
                  <a:lnTo>
                    <a:pt x="5757735" y="282222"/>
                  </a:lnTo>
                  <a:cubicBezTo>
                    <a:pt x="5757735" y="399122"/>
                    <a:pt x="5662968" y="493889"/>
                    <a:pt x="5546068" y="493889"/>
                  </a:cubicBezTo>
                  <a:cubicBezTo>
                    <a:pt x="5429168" y="493889"/>
                    <a:pt x="5334401" y="399122"/>
                    <a:pt x="5334401" y="282222"/>
                  </a:cubicBezTo>
                  <a:lnTo>
                    <a:pt x="5334401" y="211667"/>
                  </a:lnTo>
                  <a:moveTo>
                    <a:pt x="5546068" y="1340556"/>
                  </a:moveTo>
                  <a:lnTo>
                    <a:pt x="5485531" y="2127462"/>
                  </a:lnTo>
                  <a:cubicBezTo>
                    <a:pt x="5479890" y="2200988"/>
                    <a:pt x="5418586" y="2257773"/>
                    <a:pt x="5344843" y="2257778"/>
                  </a:cubicBezTo>
                  <a:lnTo>
                    <a:pt x="5299123" y="2257778"/>
                  </a:lnTo>
                  <a:cubicBezTo>
                    <a:pt x="5279640" y="2257778"/>
                    <a:pt x="5263846" y="2241983"/>
                    <a:pt x="5263846" y="2222500"/>
                  </a:cubicBezTo>
                  <a:lnTo>
                    <a:pt x="5263846" y="903111"/>
                  </a:lnTo>
                  <a:lnTo>
                    <a:pt x="5181437" y="1298787"/>
                  </a:lnTo>
                  <a:cubicBezTo>
                    <a:pt x="5167802" y="1364221"/>
                    <a:pt x="5110129" y="1411113"/>
                    <a:pt x="5043289" y="1411111"/>
                  </a:cubicBezTo>
                  <a:lnTo>
                    <a:pt x="4989667" y="1411111"/>
                  </a:lnTo>
                  <a:cubicBezTo>
                    <a:pt x="4979054" y="1411101"/>
                    <a:pt x="4969010" y="1406313"/>
                    <a:pt x="4962319" y="1398076"/>
                  </a:cubicBezTo>
                  <a:cubicBezTo>
                    <a:pt x="4955628" y="1389838"/>
                    <a:pt x="4953000" y="1379026"/>
                    <a:pt x="4955165" y="1368637"/>
                  </a:cubicBezTo>
                  <a:lnTo>
                    <a:pt x="5079555" y="771666"/>
                  </a:lnTo>
                  <a:cubicBezTo>
                    <a:pt x="5104716" y="650960"/>
                    <a:pt x="5211100" y="564456"/>
                    <a:pt x="5334401" y="564444"/>
                  </a:cubicBezTo>
                  <a:lnTo>
                    <a:pt x="5757735" y="564444"/>
                  </a:lnTo>
                  <a:cubicBezTo>
                    <a:pt x="5881036" y="564456"/>
                    <a:pt x="5987420" y="650960"/>
                    <a:pt x="6012581" y="771666"/>
                  </a:cubicBezTo>
                  <a:lnTo>
                    <a:pt x="6136971" y="1368637"/>
                  </a:lnTo>
                  <a:cubicBezTo>
                    <a:pt x="6139138" y="1379038"/>
                    <a:pt x="6136502" y="1389863"/>
                    <a:pt x="6129795" y="1398103"/>
                  </a:cubicBezTo>
                  <a:cubicBezTo>
                    <a:pt x="6123088" y="1406344"/>
                    <a:pt x="6113024" y="1411122"/>
                    <a:pt x="6102398" y="1411111"/>
                  </a:cubicBezTo>
                  <a:lnTo>
                    <a:pt x="6048847" y="1411111"/>
                  </a:lnTo>
                  <a:cubicBezTo>
                    <a:pt x="5982007" y="1411113"/>
                    <a:pt x="5924334" y="1364221"/>
                    <a:pt x="5910699" y="1298787"/>
                  </a:cubicBezTo>
                  <a:lnTo>
                    <a:pt x="5828290" y="903111"/>
                  </a:lnTo>
                  <a:lnTo>
                    <a:pt x="5828290" y="2222500"/>
                  </a:lnTo>
                  <a:cubicBezTo>
                    <a:pt x="5828290" y="2241983"/>
                    <a:pt x="5812496" y="2257778"/>
                    <a:pt x="5793013" y="2257778"/>
                  </a:cubicBezTo>
                  <a:lnTo>
                    <a:pt x="5747293" y="2257778"/>
                  </a:lnTo>
                  <a:cubicBezTo>
                    <a:pt x="5673550" y="2257773"/>
                    <a:pt x="5612246" y="2200988"/>
                    <a:pt x="5606605" y="2127462"/>
                  </a:cubicBezTo>
                  <a:lnTo>
                    <a:pt x="5546068" y="1340556"/>
                  </a:lnTo>
                  <a:moveTo>
                    <a:pt x="6985401" y="211667"/>
                  </a:moveTo>
                  <a:cubicBezTo>
                    <a:pt x="6985401" y="94766"/>
                    <a:pt x="7080167" y="0"/>
                    <a:pt x="7197068" y="0"/>
                  </a:cubicBezTo>
                  <a:cubicBezTo>
                    <a:pt x="7313969" y="0"/>
                    <a:pt x="7408735" y="94766"/>
                    <a:pt x="7408735" y="211667"/>
                  </a:cubicBezTo>
                  <a:lnTo>
                    <a:pt x="7408735" y="282222"/>
                  </a:lnTo>
                  <a:cubicBezTo>
                    <a:pt x="7408735" y="399122"/>
                    <a:pt x="7313969" y="493889"/>
                    <a:pt x="7197068" y="493889"/>
                  </a:cubicBezTo>
                  <a:cubicBezTo>
                    <a:pt x="7080167" y="493889"/>
                    <a:pt x="6985401" y="399122"/>
                    <a:pt x="6985401" y="282222"/>
                  </a:cubicBezTo>
                  <a:lnTo>
                    <a:pt x="6985401" y="211667"/>
                  </a:lnTo>
                  <a:moveTo>
                    <a:pt x="7197068" y="1340556"/>
                  </a:moveTo>
                  <a:lnTo>
                    <a:pt x="7136531" y="2127462"/>
                  </a:lnTo>
                  <a:cubicBezTo>
                    <a:pt x="7130890" y="2200988"/>
                    <a:pt x="7069586" y="2257773"/>
                    <a:pt x="6995844" y="2257778"/>
                  </a:cubicBezTo>
                  <a:lnTo>
                    <a:pt x="6950123" y="2257778"/>
                  </a:lnTo>
                  <a:cubicBezTo>
                    <a:pt x="6930640" y="2257778"/>
                    <a:pt x="6914846" y="2241983"/>
                    <a:pt x="6914846" y="2222500"/>
                  </a:cubicBezTo>
                  <a:lnTo>
                    <a:pt x="6914846" y="903111"/>
                  </a:lnTo>
                  <a:lnTo>
                    <a:pt x="6832437" y="1298787"/>
                  </a:lnTo>
                  <a:cubicBezTo>
                    <a:pt x="6818801" y="1364221"/>
                    <a:pt x="6761129" y="1411113"/>
                    <a:pt x="6694289" y="1411111"/>
                  </a:cubicBezTo>
                  <a:lnTo>
                    <a:pt x="6640667" y="1411111"/>
                  </a:lnTo>
                  <a:cubicBezTo>
                    <a:pt x="6630055" y="1411101"/>
                    <a:pt x="6620010" y="1406313"/>
                    <a:pt x="6613319" y="1398076"/>
                  </a:cubicBezTo>
                  <a:cubicBezTo>
                    <a:pt x="6606627" y="1389838"/>
                    <a:pt x="6604000" y="1379026"/>
                    <a:pt x="6606165" y="1368637"/>
                  </a:cubicBezTo>
                  <a:lnTo>
                    <a:pt x="6730555" y="771666"/>
                  </a:lnTo>
                  <a:cubicBezTo>
                    <a:pt x="6755716" y="650960"/>
                    <a:pt x="6862100" y="564456"/>
                    <a:pt x="6985401" y="564444"/>
                  </a:cubicBezTo>
                  <a:lnTo>
                    <a:pt x="7408735" y="564444"/>
                  </a:lnTo>
                  <a:cubicBezTo>
                    <a:pt x="7532036" y="564456"/>
                    <a:pt x="7638420" y="650960"/>
                    <a:pt x="7663581" y="771666"/>
                  </a:cubicBezTo>
                  <a:lnTo>
                    <a:pt x="7787971" y="1368637"/>
                  </a:lnTo>
                  <a:cubicBezTo>
                    <a:pt x="7790138" y="1379038"/>
                    <a:pt x="7787503" y="1389863"/>
                    <a:pt x="7780795" y="1398103"/>
                  </a:cubicBezTo>
                  <a:cubicBezTo>
                    <a:pt x="7774088" y="1406344"/>
                    <a:pt x="7764023" y="1411122"/>
                    <a:pt x="7753398" y="1411111"/>
                  </a:cubicBezTo>
                  <a:lnTo>
                    <a:pt x="7699847" y="1411111"/>
                  </a:lnTo>
                  <a:cubicBezTo>
                    <a:pt x="7633007" y="1411113"/>
                    <a:pt x="7575335" y="1364221"/>
                    <a:pt x="7561699" y="1298787"/>
                  </a:cubicBezTo>
                  <a:lnTo>
                    <a:pt x="7479290" y="903111"/>
                  </a:lnTo>
                  <a:lnTo>
                    <a:pt x="7479290" y="2222500"/>
                  </a:lnTo>
                  <a:cubicBezTo>
                    <a:pt x="7479290" y="2241983"/>
                    <a:pt x="7463496" y="2257778"/>
                    <a:pt x="7444013" y="2257778"/>
                  </a:cubicBezTo>
                  <a:lnTo>
                    <a:pt x="7398292" y="2257778"/>
                  </a:lnTo>
                  <a:cubicBezTo>
                    <a:pt x="7324550" y="2257773"/>
                    <a:pt x="7263246" y="2200988"/>
                    <a:pt x="7257605" y="2127462"/>
                  </a:cubicBezTo>
                  <a:lnTo>
                    <a:pt x="7197068" y="1340556"/>
                  </a:lnTo>
                  <a:moveTo>
                    <a:pt x="8636401" y="211667"/>
                  </a:moveTo>
                  <a:cubicBezTo>
                    <a:pt x="8636401" y="94766"/>
                    <a:pt x="8731167" y="0"/>
                    <a:pt x="8848068" y="0"/>
                  </a:cubicBezTo>
                  <a:cubicBezTo>
                    <a:pt x="8964969" y="0"/>
                    <a:pt x="9059735" y="94766"/>
                    <a:pt x="9059735" y="211667"/>
                  </a:cubicBezTo>
                  <a:lnTo>
                    <a:pt x="9059735" y="282222"/>
                  </a:lnTo>
                  <a:cubicBezTo>
                    <a:pt x="9059735" y="399122"/>
                    <a:pt x="8964969" y="493889"/>
                    <a:pt x="8848068" y="493889"/>
                  </a:cubicBezTo>
                  <a:cubicBezTo>
                    <a:pt x="8731167" y="493889"/>
                    <a:pt x="8636401" y="399122"/>
                    <a:pt x="8636401" y="282222"/>
                  </a:cubicBezTo>
                  <a:lnTo>
                    <a:pt x="8636401" y="211667"/>
                  </a:lnTo>
                  <a:moveTo>
                    <a:pt x="8848068" y="1340556"/>
                  </a:moveTo>
                  <a:lnTo>
                    <a:pt x="8787531" y="2127462"/>
                  </a:lnTo>
                  <a:cubicBezTo>
                    <a:pt x="8781890" y="2200988"/>
                    <a:pt x="8720586" y="2257773"/>
                    <a:pt x="8646844" y="2257778"/>
                  </a:cubicBezTo>
                  <a:lnTo>
                    <a:pt x="8601123" y="2257778"/>
                  </a:lnTo>
                  <a:cubicBezTo>
                    <a:pt x="8581640" y="2257778"/>
                    <a:pt x="8565846" y="2241983"/>
                    <a:pt x="8565846" y="2222500"/>
                  </a:cubicBezTo>
                  <a:lnTo>
                    <a:pt x="8565846" y="903111"/>
                  </a:lnTo>
                  <a:lnTo>
                    <a:pt x="8483437" y="1298787"/>
                  </a:lnTo>
                  <a:cubicBezTo>
                    <a:pt x="8469801" y="1364221"/>
                    <a:pt x="8412129" y="1411113"/>
                    <a:pt x="8345289" y="1411111"/>
                  </a:cubicBezTo>
                  <a:lnTo>
                    <a:pt x="8291667" y="1411111"/>
                  </a:lnTo>
                  <a:cubicBezTo>
                    <a:pt x="8281055" y="1411101"/>
                    <a:pt x="8271010" y="1406313"/>
                    <a:pt x="8264319" y="1398076"/>
                  </a:cubicBezTo>
                  <a:cubicBezTo>
                    <a:pt x="8257627" y="1389838"/>
                    <a:pt x="8255000" y="1379026"/>
                    <a:pt x="8257165" y="1368637"/>
                  </a:cubicBezTo>
                  <a:lnTo>
                    <a:pt x="8381555" y="771666"/>
                  </a:lnTo>
                  <a:cubicBezTo>
                    <a:pt x="8406716" y="650960"/>
                    <a:pt x="8513100" y="564456"/>
                    <a:pt x="8636401" y="564444"/>
                  </a:cubicBezTo>
                  <a:lnTo>
                    <a:pt x="9059735" y="564444"/>
                  </a:lnTo>
                  <a:cubicBezTo>
                    <a:pt x="9183036" y="564456"/>
                    <a:pt x="9289420" y="650960"/>
                    <a:pt x="9314581" y="771666"/>
                  </a:cubicBezTo>
                  <a:lnTo>
                    <a:pt x="9438971" y="1368637"/>
                  </a:lnTo>
                  <a:cubicBezTo>
                    <a:pt x="9441138" y="1379038"/>
                    <a:pt x="9438503" y="1389863"/>
                    <a:pt x="9431795" y="1398103"/>
                  </a:cubicBezTo>
                  <a:cubicBezTo>
                    <a:pt x="9425088" y="1406344"/>
                    <a:pt x="9415023" y="1411122"/>
                    <a:pt x="9404398" y="1411111"/>
                  </a:cubicBezTo>
                  <a:lnTo>
                    <a:pt x="9350847" y="1411111"/>
                  </a:lnTo>
                  <a:cubicBezTo>
                    <a:pt x="9284007" y="1411113"/>
                    <a:pt x="9226335" y="1364221"/>
                    <a:pt x="9212699" y="1298787"/>
                  </a:cubicBezTo>
                  <a:lnTo>
                    <a:pt x="9130290" y="903111"/>
                  </a:lnTo>
                  <a:lnTo>
                    <a:pt x="9130290" y="2222500"/>
                  </a:lnTo>
                  <a:cubicBezTo>
                    <a:pt x="9130290" y="2241983"/>
                    <a:pt x="9114496" y="2257778"/>
                    <a:pt x="9095013" y="2257778"/>
                  </a:cubicBezTo>
                  <a:lnTo>
                    <a:pt x="9049292" y="2257778"/>
                  </a:lnTo>
                  <a:cubicBezTo>
                    <a:pt x="8975550" y="2257773"/>
                    <a:pt x="8914246" y="2200988"/>
                    <a:pt x="8908605" y="2127462"/>
                  </a:cubicBezTo>
                  <a:lnTo>
                    <a:pt x="8848068" y="1340556"/>
                  </a:lnTo>
                  <a:moveTo>
                    <a:pt x="10287401" y="211667"/>
                  </a:moveTo>
                  <a:cubicBezTo>
                    <a:pt x="10287401" y="94766"/>
                    <a:pt x="10382167" y="0"/>
                    <a:pt x="10499068" y="0"/>
                  </a:cubicBezTo>
                  <a:cubicBezTo>
                    <a:pt x="10615969" y="0"/>
                    <a:pt x="10710735" y="94766"/>
                    <a:pt x="10710735" y="211667"/>
                  </a:cubicBezTo>
                  <a:lnTo>
                    <a:pt x="10710735" y="282222"/>
                  </a:lnTo>
                  <a:cubicBezTo>
                    <a:pt x="10710735" y="399122"/>
                    <a:pt x="10615969" y="493889"/>
                    <a:pt x="10499068" y="493889"/>
                  </a:cubicBezTo>
                  <a:cubicBezTo>
                    <a:pt x="10382167" y="493889"/>
                    <a:pt x="10287401" y="399122"/>
                    <a:pt x="10287401" y="282222"/>
                  </a:cubicBezTo>
                  <a:lnTo>
                    <a:pt x="10287401" y="211667"/>
                  </a:lnTo>
                  <a:moveTo>
                    <a:pt x="10499068" y="1340556"/>
                  </a:moveTo>
                  <a:lnTo>
                    <a:pt x="10438531" y="2127462"/>
                  </a:lnTo>
                  <a:cubicBezTo>
                    <a:pt x="10432890" y="2200988"/>
                    <a:pt x="10371586" y="2257773"/>
                    <a:pt x="10297844" y="2257778"/>
                  </a:cubicBezTo>
                  <a:lnTo>
                    <a:pt x="10252123" y="2257778"/>
                  </a:lnTo>
                  <a:cubicBezTo>
                    <a:pt x="10232640" y="2257778"/>
                    <a:pt x="10216846" y="2241983"/>
                    <a:pt x="10216846" y="2222500"/>
                  </a:cubicBezTo>
                  <a:lnTo>
                    <a:pt x="10216846" y="903111"/>
                  </a:lnTo>
                  <a:lnTo>
                    <a:pt x="10134437" y="1298787"/>
                  </a:lnTo>
                  <a:cubicBezTo>
                    <a:pt x="10120801" y="1364221"/>
                    <a:pt x="10063129" y="1411113"/>
                    <a:pt x="9996289" y="1411111"/>
                  </a:cubicBezTo>
                  <a:lnTo>
                    <a:pt x="9942667" y="1411111"/>
                  </a:lnTo>
                  <a:cubicBezTo>
                    <a:pt x="9932055" y="1411101"/>
                    <a:pt x="9922010" y="1406313"/>
                    <a:pt x="9915319" y="1398076"/>
                  </a:cubicBezTo>
                  <a:cubicBezTo>
                    <a:pt x="9908627" y="1389838"/>
                    <a:pt x="9906000" y="1379026"/>
                    <a:pt x="9908165" y="1368637"/>
                  </a:cubicBezTo>
                  <a:lnTo>
                    <a:pt x="10032555" y="771666"/>
                  </a:lnTo>
                  <a:cubicBezTo>
                    <a:pt x="10057716" y="650960"/>
                    <a:pt x="10164100" y="564456"/>
                    <a:pt x="10287401" y="564444"/>
                  </a:cubicBezTo>
                  <a:lnTo>
                    <a:pt x="10710735" y="564444"/>
                  </a:lnTo>
                  <a:cubicBezTo>
                    <a:pt x="10834036" y="564456"/>
                    <a:pt x="10940420" y="650960"/>
                    <a:pt x="10965581" y="771666"/>
                  </a:cubicBezTo>
                  <a:lnTo>
                    <a:pt x="11089971" y="1368637"/>
                  </a:lnTo>
                  <a:cubicBezTo>
                    <a:pt x="11092138" y="1379038"/>
                    <a:pt x="11089503" y="1389863"/>
                    <a:pt x="11082795" y="1398103"/>
                  </a:cubicBezTo>
                  <a:cubicBezTo>
                    <a:pt x="11076088" y="1406344"/>
                    <a:pt x="11066023" y="1411122"/>
                    <a:pt x="11055398" y="1411111"/>
                  </a:cubicBezTo>
                  <a:lnTo>
                    <a:pt x="11001847" y="1411111"/>
                  </a:lnTo>
                  <a:cubicBezTo>
                    <a:pt x="10935007" y="1411113"/>
                    <a:pt x="10877335" y="1364221"/>
                    <a:pt x="10863699" y="1298787"/>
                  </a:cubicBezTo>
                  <a:lnTo>
                    <a:pt x="10781290" y="903111"/>
                  </a:lnTo>
                  <a:lnTo>
                    <a:pt x="10781290" y="2222500"/>
                  </a:lnTo>
                  <a:cubicBezTo>
                    <a:pt x="10781290" y="2241983"/>
                    <a:pt x="10765496" y="2257778"/>
                    <a:pt x="10746013" y="2257778"/>
                  </a:cubicBezTo>
                  <a:lnTo>
                    <a:pt x="10700292" y="2257778"/>
                  </a:lnTo>
                  <a:cubicBezTo>
                    <a:pt x="10626550" y="2257773"/>
                    <a:pt x="10565246" y="2200988"/>
                    <a:pt x="10559605" y="2127462"/>
                  </a:cubicBezTo>
                  <a:lnTo>
                    <a:pt x="10499068" y="1340556"/>
                  </a:lnTo>
                  <a:moveTo>
                    <a:pt x="11938401" y="211667"/>
                  </a:moveTo>
                  <a:cubicBezTo>
                    <a:pt x="11938401" y="94766"/>
                    <a:pt x="12033167" y="0"/>
                    <a:pt x="12150068" y="0"/>
                  </a:cubicBezTo>
                  <a:cubicBezTo>
                    <a:pt x="12266969" y="0"/>
                    <a:pt x="12361735" y="94766"/>
                    <a:pt x="12361735" y="211667"/>
                  </a:cubicBezTo>
                  <a:lnTo>
                    <a:pt x="12361735" y="282222"/>
                  </a:lnTo>
                  <a:cubicBezTo>
                    <a:pt x="12361735" y="399122"/>
                    <a:pt x="12266969" y="493889"/>
                    <a:pt x="12150068" y="493889"/>
                  </a:cubicBezTo>
                  <a:cubicBezTo>
                    <a:pt x="12033167" y="493889"/>
                    <a:pt x="11938401" y="399122"/>
                    <a:pt x="11938401" y="282222"/>
                  </a:cubicBezTo>
                  <a:lnTo>
                    <a:pt x="11938401" y="211667"/>
                  </a:lnTo>
                  <a:moveTo>
                    <a:pt x="12150068" y="1340556"/>
                  </a:moveTo>
                  <a:lnTo>
                    <a:pt x="12089531" y="2127462"/>
                  </a:lnTo>
                  <a:cubicBezTo>
                    <a:pt x="12083890" y="2200988"/>
                    <a:pt x="12022586" y="2257773"/>
                    <a:pt x="11948844" y="2257778"/>
                  </a:cubicBezTo>
                  <a:lnTo>
                    <a:pt x="11903123" y="2257778"/>
                  </a:lnTo>
                  <a:cubicBezTo>
                    <a:pt x="11883640" y="2257778"/>
                    <a:pt x="11867846" y="2241983"/>
                    <a:pt x="11867846" y="2222500"/>
                  </a:cubicBezTo>
                  <a:lnTo>
                    <a:pt x="11867846" y="903111"/>
                  </a:lnTo>
                  <a:lnTo>
                    <a:pt x="11785437" y="1298787"/>
                  </a:lnTo>
                  <a:cubicBezTo>
                    <a:pt x="11771801" y="1364221"/>
                    <a:pt x="11714129" y="1411113"/>
                    <a:pt x="11647289" y="1411111"/>
                  </a:cubicBezTo>
                  <a:lnTo>
                    <a:pt x="11593667" y="1411111"/>
                  </a:lnTo>
                  <a:cubicBezTo>
                    <a:pt x="11583055" y="1411101"/>
                    <a:pt x="11573010" y="1406313"/>
                    <a:pt x="11566319" y="1398076"/>
                  </a:cubicBezTo>
                  <a:cubicBezTo>
                    <a:pt x="11559627" y="1389838"/>
                    <a:pt x="11557000" y="1379026"/>
                    <a:pt x="11559165" y="1368637"/>
                  </a:cubicBezTo>
                  <a:lnTo>
                    <a:pt x="11683555" y="771666"/>
                  </a:lnTo>
                  <a:cubicBezTo>
                    <a:pt x="11708716" y="650960"/>
                    <a:pt x="11815100" y="564456"/>
                    <a:pt x="11938401" y="564444"/>
                  </a:cubicBezTo>
                  <a:lnTo>
                    <a:pt x="12361735" y="564444"/>
                  </a:lnTo>
                  <a:cubicBezTo>
                    <a:pt x="12485036" y="564456"/>
                    <a:pt x="12591420" y="650960"/>
                    <a:pt x="12616581" y="771666"/>
                  </a:cubicBezTo>
                  <a:lnTo>
                    <a:pt x="12740971" y="1368637"/>
                  </a:lnTo>
                  <a:cubicBezTo>
                    <a:pt x="12743138" y="1379038"/>
                    <a:pt x="12740503" y="1389863"/>
                    <a:pt x="12733795" y="1398103"/>
                  </a:cubicBezTo>
                  <a:cubicBezTo>
                    <a:pt x="12727088" y="1406344"/>
                    <a:pt x="12717023" y="1411122"/>
                    <a:pt x="12706398" y="1411111"/>
                  </a:cubicBezTo>
                  <a:lnTo>
                    <a:pt x="12652847" y="1411111"/>
                  </a:lnTo>
                  <a:cubicBezTo>
                    <a:pt x="12586007" y="1411113"/>
                    <a:pt x="12528335" y="1364221"/>
                    <a:pt x="12514699" y="1298787"/>
                  </a:cubicBezTo>
                  <a:lnTo>
                    <a:pt x="12432290" y="903111"/>
                  </a:lnTo>
                  <a:lnTo>
                    <a:pt x="12432290" y="2222500"/>
                  </a:lnTo>
                  <a:cubicBezTo>
                    <a:pt x="12432290" y="2241983"/>
                    <a:pt x="12416496" y="2257778"/>
                    <a:pt x="12397013" y="2257778"/>
                  </a:cubicBezTo>
                  <a:lnTo>
                    <a:pt x="12351292" y="2257778"/>
                  </a:lnTo>
                  <a:cubicBezTo>
                    <a:pt x="12277550" y="2257773"/>
                    <a:pt x="12216246" y="2200988"/>
                    <a:pt x="12210605" y="2127462"/>
                  </a:cubicBezTo>
                  <a:lnTo>
                    <a:pt x="12150068" y="1340556"/>
                  </a:lnTo>
                </a:path>
              </a:pathLst>
            </a:custGeom>
            <a:solidFill>
              <a:srgbClr val="027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15"/>
            <p:cNvSpPr/>
            <p:nvPr/>
          </p:nvSpPr>
          <p:spPr>
            <a:xfrm>
              <a:off x="13249932" y="0"/>
              <a:ext cx="2837138" cy="2257778"/>
            </a:xfrm>
            <a:custGeom>
              <a:rect b="b" l="l" r="r" t="t"/>
              <a:pathLst>
                <a:path extrusionOk="0" h="2257778" w="2837138">
                  <a:moveTo>
                    <a:pt x="381402" y="211667"/>
                  </a:moveTo>
                  <a:cubicBezTo>
                    <a:pt x="381402" y="94766"/>
                    <a:pt x="476168" y="0"/>
                    <a:pt x="593068" y="0"/>
                  </a:cubicBezTo>
                  <a:cubicBezTo>
                    <a:pt x="709968" y="0"/>
                    <a:pt x="804734" y="94766"/>
                    <a:pt x="804734" y="211667"/>
                  </a:cubicBezTo>
                  <a:lnTo>
                    <a:pt x="804734" y="282222"/>
                  </a:lnTo>
                  <a:cubicBezTo>
                    <a:pt x="804734" y="399122"/>
                    <a:pt x="709968" y="493889"/>
                    <a:pt x="593068" y="493889"/>
                  </a:cubicBezTo>
                  <a:cubicBezTo>
                    <a:pt x="476168" y="493889"/>
                    <a:pt x="381402" y="399122"/>
                    <a:pt x="381402" y="282222"/>
                  </a:cubicBezTo>
                  <a:lnTo>
                    <a:pt x="381402" y="211667"/>
                  </a:lnTo>
                  <a:moveTo>
                    <a:pt x="593068" y="1340556"/>
                  </a:moveTo>
                  <a:lnTo>
                    <a:pt x="532532" y="2127462"/>
                  </a:lnTo>
                  <a:cubicBezTo>
                    <a:pt x="526891" y="2200988"/>
                    <a:pt x="465586" y="2257773"/>
                    <a:pt x="391843" y="2257778"/>
                  </a:cubicBezTo>
                  <a:lnTo>
                    <a:pt x="346123" y="2257778"/>
                  </a:lnTo>
                  <a:cubicBezTo>
                    <a:pt x="326641" y="2257778"/>
                    <a:pt x="310846" y="2241983"/>
                    <a:pt x="310846" y="2222500"/>
                  </a:cubicBezTo>
                  <a:lnTo>
                    <a:pt x="310846" y="903111"/>
                  </a:lnTo>
                  <a:lnTo>
                    <a:pt x="228438" y="1298787"/>
                  </a:lnTo>
                  <a:cubicBezTo>
                    <a:pt x="214801" y="1364221"/>
                    <a:pt x="157129" y="1411113"/>
                    <a:pt x="90289" y="1411111"/>
                  </a:cubicBezTo>
                  <a:lnTo>
                    <a:pt x="36666" y="1411111"/>
                  </a:lnTo>
                  <a:cubicBezTo>
                    <a:pt x="26055" y="1411101"/>
                    <a:pt x="16010" y="1406313"/>
                    <a:pt x="9319" y="1398076"/>
                  </a:cubicBezTo>
                  <a:cubicBezTo>
                    <a:pt x="2628" y="1389838"/>
                    <a:pt x="0" y="1379026"/>
                    <a:pt x="2166" y="1368637"/>
                  </a:cubicBezTo>
                  <a:lnTo>
                    <a:pt x="126555" y="771666"/>
                  </a:lnTo>
                  <a:cubicBezTo>
                    <a:pt x="151717" y="650960"/>
                    <a:pt x="258101" y="564456"/>
                    <a:pt x="381402" y="564444"/>
                  </a:cubicBezTo>
                  <a:lnTo>
                    <a:pt x="804734" y="564444"/>
                  </a:lnTo>
                  <a:cubicBezTo>
                    <a:pt x="928035" y="564456"/>
                    <a:pt x="1034419" y="650960"/>
                    <a:pt x="1059582" y="771666"/>
                  </a:cubicBezTo>
                  <a:lnTo>
                    <a:pt x="1183971" y="1368637"/>
                  </a:lnTo>
                  <a:cubicBezTo>
                    <a:pt x="1186139" y="1379038"/>
                    <a:pt x="1183502" y="1389863"/>
                    <a:pt x="1176795" y="1398103"/>
                  </a:cubicBezTo>
                  <a:cubicBezTo>
                    <a:pt x="1170087" y="1406344"/>
                    <a:pt x="1160024" y="1411122"/>
                    <a:pt x="1149398" y="1411111"/>
                  </a:cubicBezTo>
                  <a:lnTo>
                    <a:pt x="1095847" y="1411111"/>
                  </a:lnTo>
                  <a:cubicBezTo>
                    <a:pt x="1029007" y="1411113"/>
                    <a:pt x="971335" y="1364221"/>
                    <a:pt x="957698" y="1298787"/>
                  </a:cubicBezTo>
                  <a:lnTo>
                    <a:pt x="875291" y="903111"/>
                  </a:lnTo>
                  <a:lnTo>
                    <a:pt x="875291" y="2222500"/>
                  </a:lnTo>
                  <a:cubicBezTo>
                    <a:pt x="875291" y="2241983"/>
                    <a:pt x="859495" y="2257778"/>
                    <a:pt x="840013" y="2257778"/>
                  </a:cubicBezTo>
                  <a:lnTo>
                    <a:pt x="794293" y="2257778"/>
                  </a:lnTo>
                  <a:cubicBezTo>
                    <a:pt x="720550" y="2257773"/>
                    <a:pt x="659245" y="2200988"/>
                    <a:pt x="653605" y="2127462"/>
                  </a:cubicBezTo>
                  <a:lnTo>
                    <a:pt x="593068" y="1340556"/>
                  </a:lnTo>
                  <a:moveTo>
                    <a:pt x="2032402" y="211667"/>
                  </a:moveTo>
                  <a:cubicBezTo>
                    <a:pt x="2032402" y="94766"/>
                    <a:pt x="2127168" y="0"/>
                    <a:pt x="2244068" y="0"/>
                  </a:cubicBezTo>
                  <a:cubicBezTo>
                    <a:pt x="2360968" y="0"/>
                    <a:pt x="2455734" y="94766"/>
                    <a:pt x="2455734" y="211667"/>
                  </a:cubicBezTo>
                  <a:lnTo>
                    <a:pt x="2455734" y="282222"/>
                  </a:lnTo>
                  <a:cubicBezTo>
                    <a:pt x="2455734" y="399122"/>
                    <a:pt x="2360968" y="493889"/>
                    <a:pt x="2244068" y="493889"/>
                  </a:cubicBezTo>
                  <a:cubicBezTo>
                    <a:pt x="2127168" y="493889"/>
                    <a:pt x="2032402" y="399122"/>
                    <a:pt x="2032402" y="282222"/>
                  </a:cubicBezTo>
                  <a:lnTo>
                    <a:pt x="2032402" y="211667"/>
                  </a:lnTo>
                  <a:moveTo>
                    <a:pt x="2244068" y="1340556"/>
                  </a:moveTo>
                  <a:lnTo>
                    <a:pt x="2183532" y="2127462"/>
                  </a:lnTo>
                  <a:cubicBezTo>
                    <a:pt x="2177891" y="2200988"/>
                    <a:pt x="2116586" y="2257773"/>
                    <a:pt x="2042843" y="2257778"/>
                  </a:cubicBezTo>
                  <a:lnTo>
                    <a:pt x="1997123" y="2257778"/>
                  </a:lnTo>
                  <a:cubicBezTo>
                    <a:pt x="1977641" y="2257778"/>
                    <a:pt x="1961846" y="2241983"/>
                    <a:pt x="1961846" y="2222500"/>
                  </a:cubicBezTo>
                  <a:lnTo>
                    <a:pt x="1961846" y="903111"/>
                  </a:lnTo>
                  <a:lnTo>
                    <a:pt x="1879438" y="1298787"/>
                  </a:lnTo>
                  <a:cubicBezTo>
                    <a:pt x="1865801" y="1364221"/>
                    <a:pt x="1808129" y="1411113"/>
                    <a:pt x="1741289" y="1411111"/>
                  </a:cubicBezTo>
                  <a:lnTo>
                    <a:pt x="1687666" y="1411111"/>
                  </a:lnTo>
                  <a:cubicBezTo>
                    <a:pt x="1677055" y="1411101"/>
                    <a:pt x="1667010" y="1406313"/>
                    <a:pt x="1660319" y="1398076"/>
                  </a:cubicBezTo>
                  <a:cubicBezTo>
                    <a:pt x="1653628" y="1389838"/>
                    <a:pt x="1651000" y="1379026"/>
                    <a:pt x="1653166" y="1368637"/>
                  </a:cubicBezTo>
                  <a:lnTo>
                    <a:pt x="1777555" y="771666"/>
                  </a:lnTo>
                  <a:cubicBezTo>
                    <a:pt x="1802717" y="650960"/>
                    <a:pt x="1909101" y="564456"/>
                    <a:pt x="2032402" y="564444"/>
                  </a:cubicBezTo>
                  <a:lnTo>
                    <a:pt x="2455734" y="564444"/>
                  </a:lnTo>
                  <a:cubicBezTo>
                    <a:pt x="2579035" y="564456"/>
                    <a:pt x="2685419" y="650960"/>
                    <a:pt x="2710582" y="771666"/>
                  </a:cubicBezTo>
                  <a:lnTo>
                    <a:pt x="2834971" y="1368637"/>
                  </a:lnTo>
                  <a:cubicBezTo>
                    <a:pt x="2837139" y="1379038"/>
                    <a:pt x="2834502" y="1389863"/>
                    <a:pt x="2827795" y="1398103"/>
                  </a:cubicBezTo>
                  <a:cubicBezTo>
                    <a:pt x="2821087" y="1406344"/>
                    <a:pt x="2811024" y="1411122"/>
                    <a:pt x="2800398" y="1411111"/>
                  </a:cubicBezTo>
                  <a:lnTo>
                    <a:pt x="2746847" y="1411111"/>
                  </a:lnTo>
                  <a:cubicBezTo>
                    <a:pt x="2680007" y="1411113"/>
                    <a:pt x="2622335" y="1364221"/>
                    <a:pt x="2608698" y="1298787"/>
                  </a:cubicBezTo>
                  <a:lnTo>
                    <a:pt x="2526291" y="903111"/>
                  </a:lnTo>
                  <a:lnTo>
                    <a:pt x="2526291" y="2222500"/>
                  </a:lnTo>
                  <a:cubicBezTo>
                    <a:pt x="2526291" y="2241983"/>
                    <a:pt x="2510495" y="2257778"/>
                    <a:pt x="2491013" y="2257778"/>
                  </a:cubicBezTo>
                  <a:lnTo>
                    <a:pt x="2445293" y="2257778"/>
                  </a:lnTo>
                  <a:cubicBezTo>
                    <a:pt x="2371550" y="2257773"/>
                    <a:pt x="2310245" y="2200988"/>
                    <a:pt x="2304605" y="2127462"/>
                  </a:cubicBezTo>
                  <a:lnTo>
                    <a:pt x="2244068" y="1340556"/>
                  </a:lnTo>
                </a:path>
              </a:pathLst>
            </a:custGeom>
            <a:solidFill>
              <a:srgbClr val="EDE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 name="Google Shape;628;p15"/>
          <p:cNvGrpSpPr/>
          <p:nvPr/>
        </p:nvGrpSpPr>
        <p:grpSpPr>
          <a:xfrm>
            <a:off x="1060899" y="6196044"/>
            <a:ext cx="6385274" cy="895654"/>
            <a:chOff x="16351" y="0"/>
            <a:chExt cx="16096227" cy="2257796"/>
          </a:xfrm>
        </p:grpSpPr>
        <p:sp>
          <p:nvSpPr>
            <p:cNvPr id="629" name="Google Shape;629;p15"/>
            <p:cNvSpPr/>
            <p:nvPr/>
          </p:nvSpPr>
          <p:spPr>
            <a:xfrm>
              <a:off x="16351" y="0"/>
              <a:ext cx="7841228" cy="2257796"/>
            </a:xfrm>
            <a:custGeom>
              <a:rect b="b" l="l" r="r" t="t"/>
              <a:pathLst>
                <a:path extrusionOk="0" h="2257796" w="78412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406982" y="917222"/>
                  </a:moveTo>
                  <a:lnTo>
                    <a:pt x="232005"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4" y="564437"/>
                    <a:pt x="527491" y="564444"/>
                  </a:cubicBezTo>
                  <a:lnTo>
                    <a:pt x="709807" y="564444"/>
                  </a:lnTo>
                  <a:cubicBezTo>
                    <a:pt x="825204" y="564437"/>
                    <a:pt x="928980" y="634683"/>
                    <a:pt x="971850" y="741821"/>
                  </a:cubicBezTo>
                  <a:lnTo>
                    <a:pt x="1041982" y="917222"/>
                  </a:lnTo>
                  <a:lnTo>
                    <a:pt x="1232553" y="1361934"/>
                  </a:lnTo>
                  <a:cubicBezTo>
                    <a:pt x="1237228" y="1372839"/>
                    <a:pt x="1236108" y="1385363"/>
                    <a:pt x="1229572" y="1395265"/>
                  </a:cubicBezTo>
                  <a:cubicBezTo>
                    <a:pt x="1223037" y="1405168"/>
                    <a:pt x="1211962" y="1411122"/>
                    <a:pt x="1200097" y="1411111"/>
                  </a:cubicBezTo>
                  <a:lnTo>
                    <a:pt x="1135045" y="1411111"/>
                  </a:lnTo>
                  <a:cubicBezTo>
                    <a:pt x="1078607" y="1411105"/>
                    <a:pt x="1027601" y="1377471"/>
                    <a:pt x="1005364" y="1325598"/>
                  </a:cubicBezTo>
                  <a:lnTo>
                    <a:pt x="830316" y="917222"/>
                  </a:lnTo>
                  <a:lnTo>
                    <a:pt x="1028295" y="1577340"/>
                  </a:lnTo>
                  <a:cubicBezTo>
                    <a:pt x="1031508" y="1588025"/>
                    <a:pt x="1029477" y="1599601"/>
                    <a:pt x="1022818" y="1608554"/>
                  </a:cubicBezTo>
                  <a:cubicBezTo>
                    <a:pt x="1016159" y="1617507"/>
                    <a:pt x="1005656" y="1622782"/>
                    <a:pt x="994498" y="1622778"/>
                  </a:cubicBezTo>
                  <a:lnTo>
                    <a:pt x="896708" y="1622778"/>
                  </a:lnTo>
                  <a:lnTo>
                    <a:pt x="850424" y="2225181"/>
                  </a:lnTo>
                  <a:cubicBezTo>
                    <a:pt x="849021" y="2243583"/>
                    <a:pt x="833672" y="2257794"/>
                    <a:pt x="815217" y="2257778"/>
                  </a:cubicBezTo>
                  <a:lnTo>
                    <a:pt x="807315" y="2257778"/>
                  </a:lnTo>
                  <a:cubicBezTo>
                    <a:pt x="731482" y="2257796"/>
                    <a:pt x="669194" y="2197876"/>
                    <a:pt x="666274" y="2122100"/>
                  </a:cubicBezTo>
                  <a:lnTo>
                    <a:pt x="647153" y="1622778"/>
                  </a:lnTo>
                  <a:lnTo>
                    <a:pt x="590145" y="1622778"/>
                  </a:lnTo>
                  <a:lnTo>
                    <a:pt x="570953" y="2122100"/>
                  </a:lnTo>
                  <a:cubicBezTo>
                    <a:pt x="568034" y="2197876"/>
                    <a:pt x="505746" y="2257796"/>
                    <a:pt x="429913" y="2257778"/>
                  </a:cubicBezTo>
                  <a:lnTo>
                    <a:pt x="422011" y="2257778"/>
                  </a:lnTo>
                  <a:cubicBezTo>
                    <a:pt x="403555" y="2257794"/>
                    <a:pt x="388206" y="2243583"/>
                    <a:pt x="386803" y="2225181"/>
                  </a:cubicBezTo>
                  <a:lnTo>
                    <a:pt x="340519" y="1622778"/>
                  </a:lnTo>
                  <a:lnTo>
                    <a:pt x="242729" y="1622778"/>
                  </a:lnTo>
                  <a:cubicBezTo>
                    <a:pt x="231571" y="1622782"/>
                    <a:pt x="221069" y="1617507"/>
                    <a:pt x="214410" y="1608554"/>
                  </a:cubicBezTo>
                  <a:cubicBezTo>
                    <a:pt x="207750" y="1599601"/>
                    <a:pt x="205719" y="1588025"/>
                    <a:pt x="208933" y="1577340"/>
                  </a:cubicBezTo>
                  <a:lnTo>
                    <a:pt x="406982" y="917222"/>
                  </a:lnTo>
                  <a:moveTo>
                    <a:pt x="2269649" y="0"/>
                  </a:moveTo>
                  <a:cubicBezTo>
                    <a:pt x="2152749" y="0"/>
                    <a:pt x="2057982" y="94766"/>
                    <a:pt x="2057982" y="211667"/>
                  </a:cubicBezTo>
                  <a:lnTo>
                    <a:pt x="2057982" y="282222"/>
                  </a:lnTo>
                  <a:cubicBezTo>
                    <a:pt x="2057982" y="399122"/>
                    <a:pt x="2152749" y="493889"/>
                    <a:pt x="2269649" y="493889"/>
                  </a:cubicBezTo>
                  <a:cubicBezTo>
                    <a:pt x="2386549" y="493889"/>
                    <a:pt x="2481316" y="399122"/>
                    <a:pt x="2481316" y="282222"/>
                  </a:cubicBezTo>
                  <a:lnTo>
                    <a:pt x="2481316" y="211667"/>
                  </a:lnTo>
                  <a:cubicBezTo>
                    <a:pt x="2481316" y="94766"/>
                    <a:pt x="2386549" y="0"/>
                    <a:pt x="2269649" y="0"/>
                  </a:cubicBezTo>
                  <a:moveTo>
                    <a:pt x="2057982" y="917222"/>
                  </a:moveTo>
                  <a:lnTo>
                    <a:pt x="1883005" y="1325598"/>
                  </a:lnTo>
                  <a:cubicBezTo>
                    <a:pt x="1860748" y="1377518"/>
                    <a:pt x="1809672" y="1411161"/>
                    <a:pt x="1753182" y="1411111"/>
                  </a:cubicBezTo>
                  <a:lnTo>
                    <a:pt x="1688130" y="1411111"/>
                  </a:lnTo>
                  <a:cubicBezTo>
                    <a:pt x="1676266" y="1411122"/>
                    <a:pt x="1665190" y="1405168"/>
                    <a:pt x="1658655" y="1395265"/>
                  </a:cubicBezTo>
                  <a:cubicBezTo>
                    <a:pt x="1652120" y="1385363"/>
                    <a:pt x="1651000" y="1372839"/>
                    <a:pt x="1655675" y="1361934"/>
                  </a:cubicBezTo>
                  <a:lnTo>
                    <a:pt x="1846316" y="917222"/>
                  </a:lnTo>
                  <a:lnTo>
                    <a:pt x="1916448" y="741821"/>
                  </a:lnTo>
                  <a:cubicBezTo>
                    <a:pt x="1959318" y="634683"/>
                    <a:pt x="2063095" y="564437"/>
                    <a:pt x="2178491" y="564444"/>
                  </a:cubicBezTo>
                  <a:lnTo>
                    <a:pt x="2360807" y="564444"/>
                  </a:lnTo>
                  <a:cubicBezTo>
                    <a:pt x="2476203" y="564437"/>
                    <a:pt x="2579980" y="634683"/>
                    <a:pt x="2622850" y="741821"/>
                  </a:cubicBezTo>
                  <a:lnTo>
                    <a:pt x="2692982" y="917222"/>
                  </a:lnTo>
                  <a:lnTo>
                    <a:pt x="2883553" y="1361934"/>
                  </a:lnTo>
                  <a:cubicBezTo>
                    <a:pt x="2888228" y="1372839"/>
                    <a:pt x="2887108" y="1385363"/>
                    <a:pt x="2880572" y="1395265"/>
                  </a:cubicBezTo>
                  <a:cubicBezTo>
                    <a:pt x="2874037" y="1405168"/>
                    <a:pt x="2862962" y="1411122"/>
                    <a:pt x="2851097" y="1411111"/>
                  </a:cubicBezTo>
                  <a:lnTo>
                    <a:pt x="2786045" y="1411111"/>
                  </a:lnTo>
                  <a:cubicBezTo>
                    <a:pt x="2729607" y="1411105"/>
                    <a:pt x="2678601" y="1377471"/>
                    <a:pt x="2656364" y="1325598"/>
                  </a:cubicBezTo>
                  <a:lnTo>
                    <a:pt x="2481316" y="917222"/>
                  </a:lnTo>
                  <a:lnTo>
                    <a:pt x="2679295" y="1577340"/>
                  </a:lnTo>
                  <a:cubicBezTo>
                    <a:pt x="2682508" y="1588025"/>
                    <a:pt x="2680477" y="1599601"/>
                    <a:pt x="2673818" y="1608554"/>
                  </a:cubicBezTo>
                  <a:cubicBezTo>
                    <a:pt x="2667159" y="1617507"/>
                    <a:pt x="2656657" y="1622782"/>
                    <a:pt x="2645499" y="1622778"/>
                  </a:cubicBezTo>
                  <a:lnTo>
                    <a:pt x="2547708" y="1622778"/>
                  </a:lnTo>
                  <a:lnTo>
                    <a:pt x="2501424" y="2225181"/>
                  </a:lnTo>
                  <a:cubicBezTo>
                    <a:pt x="2500021" y="2243583"/>
                    <a:pt x="2484672" y="2257794"/>
                    <a:pt x="2466217" y="2257778"/>
                  </a:cubicBezTo>
                  <a:lnTo>
                    <a:pt x="2458315" y="2257778"/>
                  </a:lnTo>
                  <a:cubicBezTo>
                    <a:pt x="2382482" y="2257796"/>
                    <a:pt x="2320194" y="2197876"/>
                    <a:pt x="2317274" y="2122100"/>
                  </a:cubicBezTo>
                  <a:lnTo>
                    <a:pt x="2298153" y="1622778"/>
                  </a:lnTo>
                  <a:lnTo>
                    <a:pt x="2241145" y="1622778"/>
                  </a:lnTo>
                  <a:lnTo>
                    <a:pt x="2221953" y="2122100"/>
                  </a:lnTo>
                  <a:cubicBezTo>
                    <a:pt x="2219034" y="2197876"/>
                    <a:pt x="2156746" y="2257796"/>
                    <a:pt x="2080913" y="2257778"/>
                  </a:cubicBezTo>
                  <a:lnTo>
                    <a:pt x="2073011" y="2257778"/>
                  </a:lnTo>
                  <a:cubicBezTo>
                    <a:pt x="2054555" y="2257794"/>
                    <a:pt x="2039206" y="2243583"/>
                    <a:pt x="2037803" y="2225181"/>
                  </a:cubicBezTo>
                  <a:lnTo>
                    <a:pt x="1991519" y="1622778"/>
                  </a:lnTo>
                  <a:lnTo>
                    <a:pt x="1893729" y="1622778"/>
                  </a:lnTo>
                  <a:cubicBezTo>
                    <a:pt x="1882571" y="1622782"/>
                    <a:pt x="1872069" y="1617507"/>
                    <a:pt x="1865410" y="1608554"/>
                  </a:cubicBezTo>
                  <a:cubicBezTo>
                    <a:pt x="1858750" y="1599601"/>
                    <a:pt x="1856719" y="1588025"/>
                    <a:pt x="1859933" y="1577340"/>
                  </a:cubicBezTo>
                  <a:lnTo>
                    <a:pt x="2057982" y="917222"/>
                  </a:lnTo>
                  <a:moveTo>
                    <a:pt x="3920649" y="0"/>
                  </a:moveTo>
                  <a:cubicBezTo>
                    <a:pt x="3803749" y="0"/>
                    <a:pt x="3708982" y="94766"/>
                    <a:pt x="3708982" y="211667"/>
                  </a:cubicBezTo>
                  <a:lnTo>
                    <a:pt x="3708982" y="282222"/>
                  </a:lnTo>
                  <a:cubicBezTo>
                    <a:pt x="3708982" y="399122"/>
                    <a:pt x="3803749" y="493889"/>
                    <a:pt x="3920649" y="493889"/>
                  </a:cubicBezTo>
                  <a:cubicBezTo>
                    <a:pt x="4037549" y="493889"/>
                    <a:pt x="4132316" y="399122"/>
                    <a:pt x="4132316" y="282222"/>
                  </a:cubicBezTo>
                  <a:lnTo>
                    <a:pt x="4132316" y="211667"/>
                  </a:lnTo>
                  <a:cubicBezTo>
                    <a:pt x="4132316" y="94766"/>
                    <a:pt x="4037549" y="0"/>
                    <a:pt x="3920649" y="0"/>
                  </a:cubicBezTo>
                  <a:moveTo>
                    <a:pt x="3708982" y="917222"/>
                  </a:moveTo>
                  <a:lnTo>
                    <a:pt x="3534004" y="1325598"/>
                  </a:lnTo>
                  <a:cubicBezTo>
                    <a:pt x="3511748" y="1377518"/>
                    <a:pt x="3460672" y="1411161"/>
                    <a:pt x="3404182" y="1411111"/>
                  </a:cubicBezTo>
                  <a:lnTo>
                    <a:pt x="3339130" y="1411111"/>
                  </a:lnTo>
                  <a:cubicBezTo>
                    <a:pt x="3327265" y="1411122"/>
                    <a:pt x="3316191" y="1405168"/>
                    <a:pt x="3309655" y="1395265"/>
                  </a:cubicBezTo>
                  <a:cubicBezTo>
                    <a:pt x="3303120" y="1385363"/>
                    <a:pt x="3302000" y="1372839"/>
                    <a:pt x="3306674" y="1361934"/>
                  </a:cubicBezTo>
                  <a:lnTo>
                    <a:pt x="3497316" y="917222"/>
                  </a:lnTo>
                  <a:lnTo>
                    <a:pt x="3567448" y="741821"/>
                  </a:lnTo>
                  <a:cubicBezTo>
                    <a:pt x="3610318" y="634683"/>
                    <a:pt x="3714095" y="564437"/>
                    <a:pt x="3829491" y="564444"/>
                  </a:cubicBezTo>
                  <a:lnTo>
                    <a:pt x="4011807" y="564444"/>
                  </a:lnTo>
                  <a:cubicBezTo>
                    <a:pt x="4127203" y="564437"/>
                    <a:pt x="4230980" y="634683"/>
                    <a:pt x="4273850" y="741821"/>
                  </a:cubicBezTo>
                  <a:lnTo>
                    <a:pt x="4343982" y="917222"/>
                  </a:lnTo>
                  <a:lnTo>
                    <a:pt x="4534553" y="1361934"/>
                  </a:lnTo>
                  <a:cubicBezTo>
                    <a:pt x="4539228" y="1372839"/>
                    <a:pt x="4538107" y="1385363"/>
                    <a:pt x="4531572" y="1395265"/>
                  </a:cubicBezTo>
                  <a:cubicBezTo>
                    <a:pt x="4525037" y="1405168"/>
                    <a:pt x="4513962" y="1411122"/>
                    <a:pt x="4502097" y="1411111"/>
                  </a:cubicBezTo>
                  <a:lnTo>
                    <a:pt x="4437045" y="1411111"/>
                  </a:lnTo>
                  <a:cubicBezTo>
                    <a:pt x="4380607" y="1411105"/>
                    <a:pt x="4329601" y="1377471"/>
                    <a:pt x="4307364" y="1325598"/>
                  </a:cubicBezTo>
                  <a:lnTo>
                    <a:pt x="4132316" y="917222"/>
                  </a:lnTo>
                  <a:lnTo>
                    <a:pt x="4330295" y="1577340"/>
                  </a:lnTo>
                  <a:cubicBezTo>
                    <a:pt x="4333508" y="1588025"/>
                    <a:pt x="4331477" y="1599601"/>
                    <a:pt x="4324818" y="1608554"/>
                  </a:cubicBezTo>
                  <a:cubicBezTo>
                    <a:pt x="4318159" y="1617507"/>
                    <a:pt x="4307656" y="1622782"/>
                    <a:pt x="4296499" y="1622778"/>
                  </a:cubicBezTo>
                  <a:lnTo>
                    <a:pt x="4198708" y="1622778"/>
                  </a:lnTo>
                  <a:lnTo>
                    <a:pt x="4152424" y="2225181"/>
                  </a:lnTo>
                  <a:cubicBezTo>
                    <a:pt x="4151021" y="2243583"/>
                    <a:pt x="4135672" y="2257794"/>
                    <a:pt x="4117217" y="2257778"/>
                  </a:cubicBezTo>
                  <a:lnTo>
                    <a:pt x="4109315" y="2257778"/>
                  </a:lnTo>
                  <a:cubicBezTo>
                    <a:pt x="4033482" y="2257796"/>
                    <a:pt x="3971194" y="2197876"/>
                    <a:pt x="3968274" y="2122100"/>
                  </a:cubicBezTo>
                  <a:lnTo>
                    <a:pt x="3949153" y="1622778"/>
                  </a:lnTo>
                  <a:lnTo>
                    <a:pt x="3892145" y="1622778"/>
                  </a:lnTo>
                  <a:lnTo>
                    <a:pt x="3872953" y="2122100"/>
                  </a:lnTo>
                  <a:cubicBezTo>
                    <a:pt x="3870034" y="2197876"/>
                    <a:pt x="3807746" y="2257796"/>
                    <a:pt x="3731913" y="2257778"/>
                  </a:cubicBezTo>
                  <a:lnTo>
                    <a:pt x="3724011" y="2257778"/>
                  </a:lnTo>
                  <a:cubicBezTo>
                    <a:pt x="3705555" y="2257794"/>
                    <a:pt x="3690206" y="2243583"/>
                    <a:pt x="3688803" y="2225181"/>
                  </a:cubicBezTo>
                  <a:lnTo>
                    <a:pt x="3642519" y="1622778"/>
                  </a:lnTo>
                  <a:lnTo>
                    <a:pt x="3544729" y="1622778"/>
                  </a:lnTo>
                  <a:cubicBezTo>
                    <a:pt x="3533571" y="1622782"/>
                    <a:pt x="3523069" y="1617507"/>
                    <a:pt x="3516410" y="1608554"/>
                  </a:cubicBezTo>
                  <a:cubicBezTo>
                    <a:pt x="3509750" y="1599601"/>
                    <a:pt x="3507720" y="1588025"/>
                    <a:pt x="3510933" y="1577340"/>
                  </a:cubicBezTo>
                  <a:lnTo>
                    <a:pt x="3708982" y="917222"/>
                  </a:lnTo>
                  <a:moveTo>
                    <a:pt x="5571649" y="0"/>
                  </a:moveTo>
                  <a:cubicBezTo>
                    <a:pt x="5454749" y="0"/>
                    <a:pt x="5359982" y="94766"/>
                    <a:pt x="5359982" y="211667"/>
                  </a:cubicBezTo>
                  <a:lnTo>
                    <a:pt x="5359982" y="282222"/>
                  </a:lnTo>
                  <a:cubicBezTo>
                    <a:pt x="5359982" y="399122"/>
                    <a:pt x="5454749" y="493889"/>
                    <a:pt x="5571649" y="493889"/>
                  </a:cubicBezTo>
                  <a:cubicBezTo>
                    <a:pt x="5688549" y="493889"/>
                    <a:pt x="5783316" y="399122"/>
                    <a:pt x="5783316" y="282222"/>
                  </a:cubicBezTo>
                  <a:lnTo>
                    <a:pt x="5783316" y="211667"/>
                  </a:lnTo>
                  <a:cubicBezTo>
                    <a:pt x="5783316" y="94766"/>
                    <a:pt x="5688549" y="0"/>
                    <a:pt x="5571649" y="0"/>
                  </a:cubicBezTo>
                  <a:moveTo>
                    <a:pt x="5359982" y="917222"/>
                  </a:moveTo>
                  <a:lnTo>
                    <a:pt x="5185004" y="1325598"/>
                  </a:lnTo>
                  <a:cubicBezTo>
                    <a:pt x="5162748" y="1377518"/>
                    <a:pt x="5111672" y="1411161"/>
                    <a:pt x="5055182" y="1411111"/>
                  </a:cubicBezTo>
                  <a:lnTo>
                    <a:pt x="4990130" y="1411111"/>
                  </a:lnTo>
                  <a:cubicBezTo>
                    <a:pt x="4978265" y="1411122"/>
                    <a:pt x="4967191" y="1405168"/>
                    <a:pt x="4960655" y="1395265"/>
                  </a:cubicBezTo>
                  <a:cubicBezTo>
                    <a:pt x="4954120" y="1385363"/>
                    <a:pt x="4953000" y="1372839"/>
                    <a:pt x="4957674" y="1361934"/>
                  </a:cubicBezTo>
                  <a:lnTo>
                    <a:pt x="5148316" y="917222"/>
                  </a:lnTo>
                  <a:lnTo>
                    <a:pt x="5218448" y="741821"/>
                  </a:lnTo>
                  <a:cubicBezTo>
                    <a:pt x="5261318" y="634683"/>
                    <a:pt x="5365095" y="564437"/>
                    <a:pt x="5480491" y="564444"/>
                  </a:cubicBezTo>
                  <a:lnTo>
                    <a:pt x="5662807" y="564444"/>
                  </a:lnTo>
                  <a:cubicBezTo>
                    <a:pt x="5778203" y="564437"/>
                    <a:pt x="5881980" y="634683"/>
                    <a:pt x="5924850" y="741821"/>
                  </a:cubicBezTo>
                  <a:lnTo>
                    <a:pt x="5994982" y="917222"/>
                  </a:lnTo>
                  <a:lnTo>
                    <a:pt x="6185553" y="1361934"/>
                  </a:lnTo>
                  <a:cubicBezTo>
                    <a:pt x="6190228" y="1372839"/>
                    <a:pt x="6189107" y="1385363"/>
                    <a:pt x="6182572" y="1395265"/>
                  </a:cubicBezTo>
                  <a:cubicBezTo>
                    <a:pt x="6176037" y="1405168"/>
                    <a:pt x="6164962" y="1411122"/>
                    <a:pt x="6153097" y="1411111"/>
                  </a:cubicBezTo>
                  <a:lnTo>
                    <a:pt x="6088045" y="1411111"/>
                  </a:lnTo>
                  <a:cubicBezTo>
                    <a:pt x="6031607" y="1411105"/>
                    <a:pt x="5980601" y="1377471"/>
                    <a:pt x="5958364" y="1325598"/>
                  </a:cubicBezTo>
                  <a:lnTo>
                    <a:pt x="5783316" y="917222"/>
                  </a:lnTo>
                  <a:lnTo>
                    <a:pt x="5981295" y="1577340"/>
                  </a:lnTo>
                  <a:cubicBezTo>
                    <a:pt x="5984508" y="1588025"/>
                    <a:pt x="5982477" y="1599601"/>
                    <a:pt x="5975818" y="1608554"/>
                  </a:cubicBezTo>
                  <a:cubicBezTo>
                    <a:pt x="5969159" y="1617507"/>
                    <a:pt x="5958656" y="1622782"/>
                    <a:pt x="5947499" y="1622778"/>
                  </a:cubicBezTo>
                  <a:lnTo>
                    <a:pt x="5849708" y="1622778"/>
                  </a:lnTo>
                  <a:lnTo>
                    <a:pt x="5803424" y="2225181"/>
                  </a:lnTo>
                  <a:cubicBezTo>
                    <a:pt x="5802021" y="2243583"/>
                    <a:pt x="5786672" y="2257794"/>
                    <a:pt x="5768217" y="2257778"/>
                  </a:cubicBezTo>
                  <a:lnTo>
                    <a:pt x="5760315" y="2257778"/>
                  </a:lnTo>
                  <a:cubicBezTo>
                    <a:pt x="5684482" y="2257796"/>
                    <a:pt x="5622194" y="2197876"/>
                    <a:pt x="5619274" y="2122100"/>
                  </a:cubicBezTo>
                  <a:lnTo>
                    <a:pt x="5600153" y="1622778"/>
                  </a:lnTo>
                  <a:lnTo>
                    <a:pt x="5543145" y="1622778"/>
                  </a:lnTo>
                  <a:lnTo>
                    <a:pt x="5523953" y="2122100"/>
                  </a:lnTo>
                  <a:cubicBezTo>
                    <a:pt x="5521034" y="2197876"/>
                    <a:pt x="5458746" y="2257796"/>
                    <a:pt x="5382913" y="2257778"/>
                  </a:cubicBezTo>
                  <a:lnTo>
                    <a:pt x="5375011" y="2257778"/>
                  </a:lnTo>
                  <a:cubicBezTo>
                    <a:pt x="5356555" y="2257794"/>
                    <a:pt x="5341206" y="2243583"/>
                    <a:pt x="5339803" y="2225181"/>
                  </a:cubicBezTo>
                  <a:lnTo>
                    <a:pt x="5293519" y="1622778"/>
                  </a:lnTo>
                  <a:lnTo>
                    <a:pt x="5195729" y="1622778"/>
                  </a:lnTo>
                  <a:cubicBezTo>
                    <a:pt x="5184571" y="1622782"/>
                    <a:pt x="5174069" y="1617507"/>
                    <a:pt x="5167410" y="1608554"/>
                  </a:cubicBezTo>
                  <a:cubicBezTo>
                    <a:pt x="5160750" y="1599601"/>
                    <a:pt x="5158720" y="1588025"/>
                    <a:pt x="5161933" y="1577340"/>
                  </a:cubicBezTo>
                  <a:lnTo>
                    <a:pt x="5359982" y="917222"/>
                  </a:lnTo>
                  <a:moveTo>
                    <a:pt x="7222649" y="0"/>
                  </a:moveTo>
                  <a:cubicBezTo>
                    <a:pt x="7105748" y="0"/>
                    <a:pt x="7010982" y="94766"/>
                    <a:pt x="7010982" y="211667"/>
                  </a:cubicBezTo>
                  <a:lnTo>
                    <a:pt x="7010982" y="282222"/>
                  </a:lnTo>
                  <a:cubicBezTo>
                    <a:pt x="7010982" y="399122"/>
                    <a:pt x="7105748" y="493889"/>
                    <a:pt x="7222649" y="493889"/>
                  </a:cubicBezTo>
                  <a:cubicBezTo>
                    <a:pt x="7339550" y="493889"/>
                    <a:pt x="7434316" y="399122"/>
                    <a:pt x="7434316" y="282222"/>
                  </a:cubicBezTo>
                  <a:lnTo>
                    <a:pt x="7434316" y="211667"/>
                  </a:lnTo>
                  <a:cubicBezTo>
                    <a:pt x="7434316" y="94766"/>
                    <a:pt x="7339550" y="0"/>
                    <a:pt x="7222649" y="0"/>
                  </a:cubicBezTo>
                  <a:moveTo>
                    <a:pt x="7010982" y="917222"/>
                  </a:moveTo>
                  <a:lnTo>
                    <a:pt x="6836004" y="1325598"/>
                  </a:lnTo>
                  <a:cubicBezTo>
                    <a:pt x="6813748" y="1377518"/>
                    <a:pt x="6762672" y="1411161"/>
                    <a:pt x="6706182" y="1411111"/>
                  </a:cubicBezTo>
                  <a:lnTo>
                    <a:pt x="6641130" y="1411111"/>
                  </a:lnTo>
                  <a:cubicBezTo>
                    <a:pt x="6629266" y="1411122"/>
                    <a:pt x="6618191" y="1405168"/>
                    <a:pt x="6611655" y="1395265"/>
                  </a:cubicBezTo>
                  <a:cubicBezTo>
                    <a:pt x="6605120" y="1385363"/>
                    <a:pt x="6604000" y="1372839"/>
                    <a:pt x="6608675" y="1361934"/>
                  </a:cubicBezTo>
                  <a:lnTo>
                    <a:pt x="6799316" y="917222"/>
                  </a:lnTo>
                  <a:lnTo>
                    <a:pt x="6869448" y="741821"/>
                  </a:lnTo>
                  <a:cubicBezTo>
                    <a:pt x="6912318" y="634683"/>
                    <a:pt x="7016094" y="564437"/>
                    <a:pt x="7131491" y="564444"/>
                  </a:cubicBezTo>
                  <a:lnTo>
                    <a:pt x="7313807" y="564444"/>
                  </a:lnTo>
                  <a:cubicBezTo>
                    <a:pt x="7429204" y="564437"/>
                    <a:pt x="7532980" y="634683"/>
                    <a:pt x="7575850" y="741821"/>
                  </a:cubicBezTo>
                  <a:lnTo>
                    <a:pt x="7645982" y="917222"/>
                  </a:lnTo>
                  <a:lnTo>
                    <a:pt x="7836553" y="1361934"/>
                  </a:lnTo>
                  <a:cubicBezTo>
                    <a:pt x="7841228" y="1372839"/>
                    <a:pt x="7840107" y="1385363"/>
                    <a:pt x="7833572" y="1395265"/>
                  </a:cubicBezTo>
                  <a:cubicBezTo>
                    <a:pt x="7827037" y="1405168"/>
                    <a:pt x="7815962" y="1411122"/>
                    <a:pt x="7804097" y="1411111"/>
                  </a:cubicBezTo>
                  <a:lnTo>
                    <a:pt x="7739045" y="1411111"/>
                  </a:lnTo>
                  <a:cubicBezTo>
                    <a:pt x="7682607" y="1411105"/>
                    <a:pt x="7631601" y="1377471"/>
                    <a:pt x="7609364" y="1325598"/>
                  </a:cubicBezTo>
                  <a:lnTo>
                    <a:pt x="7434316" y="917222"/>
                  </a:lnTo>
                  <a:lnTo>
                    <a:pt x="7632295" y="1577340"/>
                  </a:lnTo>
                  <a:cubicBezTo>
                    <a:pt x="7635508" y="1588025"/>
                    <a:pt x="7633477" y="1599601"/>
                    <a:pt x="7626818" y="1608554"/>
                  </a:cubicBezTo>
                  <a:cubicBezTo>
                    <a:pt x="7620159" y="1617507"/>
                    <a:pt x="7609656" y="1622782"/>
                    <a:pt x="7598498" y="1622778"/>
                  </a:cubicBezTo>
                  <a:lnTo>
                    <a:pt x="7500709" y="1622778"/>
                  </a:lnTo>
                  <a:lnTo>
                    <a:pt x="7454424" y="2225181"/>
                  </a:lnTo>
                  <a:cubicBezTo>
                    <a:pt x="7453022" y="2243583"/>
                    <a:pt x="7437672" y="2257794"/>
                    <a:pt x="7419217" y="2257778"/>
                  </a:cubicBezTo>
                  <a:lnTo>
                    <a:pt x="7411314" y="2257778"/>
                  </a:lnTo>
                  <a:cubicBezTo>
                    <a:pt x="7335482" y="2257796"/>
                    <a:pt x="7273193" y="2197876"/>
                    <a:pt x="7270274" y="2122100"/>
                  </a:cubicBezTo>
                  <a:lnTo>
                    <a:pt x="7251153" y="1622778"/>
                  </a:lnTo>
                  <a:lnTo>
                    <a:pt x="7194145" y="1622778"/>
                  </a:lnTo>
                  <a:lnTo>
                    <a:pt x="7174953" y="2122100"/>
                  </a:lnTo>
                  <a:cubicBezTo>
                    <a:pt x="7172034" y="2197876"/>
                    <a:pt x="7109746" y="2257796"/>
                    <a:pt x="7033913" y="2257778"/>
                  </a:cubicBezTo>
                  <a:lnTo>
                    <a:pt x="7026011" y="2257778"/>
                  </a:lnTo>
                  <a:cubicBezTo>
                    <a:pt x="7007555" y="2257794"/>
                    <a:pt x="6992206" y="2243583"/>
                    <a:pt x="6990803" y="2225181"/>
                  </a:cubicBezTo>
                  <a:lnTo>
                    <a:pt x="6944519" y="1622778"/>
                  </a:lnTo>
                  <a:lnTo>
                    <a:pt x="6846729" y="1622778"/>
                  </a:lnTo>
                  <a:cubicBezTo>
                    <a:pt x="6835571" y="1622782"/>
                    <a:pt x="6825069" y="1617507"/>
                    <a:pt x="6818409" y="1608554"/>
                  </a:cubicBezTo>
                  <a:cubicBezTo>
                    <a:pt x="6811750" y="1599601"/>
                    <a:pt x="6809719" y="1588025"/>
                    <a:pt x="6812933" y="1577340"/>
                  </a:cubicBezTo>
                  <a:lnTo>
                    <a:pt x="7010982" y="917222"/>
                  </a:lnTo>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5"/>
            <p:cNvSpPr/>
            <p:nvPr/>
          </p:nvSpPr>
          <p:spPr>
            <a:xfrm>
              <a:off x="8271351" y="0"/>
              <a:ext cx="7841227" cy="2257796"/>
            </a:xfrm>
            <a:custGeom>
              <a:rect b="b" l="l" r="r" t="t"/>
              <a:pathLst>
                <a:path extrusionOk="0" h="2257796" w="7841227">
                  <a:moveTo>
                    <a:pt x="618649" y="0"/>
                  </a:moveTo>
                  <a:cubicBezTo>
                    <a:pt x="501748" y="0"/>
                    <a:pt x="406982" y="94766"/>
                    <a:pt x="406982" y="211667"/>
                  </a:cubicBezTo>
                  <a:lnTo>
                    <a:pt x="406982" y="282222"/>
                  </a:lnTo>
                  <a:cubicBezTo>
                    <a:pt x="406982" y="399122"/>
                    <a:pt x="501748" y="493889"/>
                    <a:pt x="618649" y="493889"/>
                  </a:cubicBezTo>
                  <a:cubicBezTo>
                    <a:pt x="735550" y="493889"/>
                    <a:pt x="830316" y="399122"/>
                    <a:pt x="830316" y="282222"/>
                  </a:cubicBezTo>
                  <a:lnTo>
                    <a:pt x="830316" y="211667"/>
                  </a:lnTo>
                  <a:cubicBezTo>
                    <a:pt x="830316" y="94766"/>
                    <a:pt x="735550" y="0"/>
                    <a:pt x="618649" y="0"/>
                  </a:cubicBezTo>
                  <a:moveTo>
                    <a:pt x="406982" y="917222"/>
                  </a:moveTo>
                  <a:lnTo>
                    <a:pt x="232004" y="1325598"/>
                  </a:lnTo>
                  <a:cubicBezTo>
                    <a:pt x="209748" y="1377518"/>
                    <a:pt x="158672" y="1411161"/>
                    <a:pt x="102182" y="1411111"/>
                  </a:cubicBezTo>
                  <a:lnTo>
                    <a:pt x="37130" y="1411111"/>
                  </a:lnTo>
                  <a:cubicBezTo>
                    <a:pt x="25266" y="1411122"/>
                    <a:pt x="14191" y="1405168"/>
                    <a:pt x="7655" y="1395265"/>
                  </a:cubicBezTo>
                  <a:cubicBezTo>
                    <a:pt x="1120" y="1385363"/>
                    <a:pt x="0" y="1372839"/>
                    <a:pt x="4675" y="1361934"/>
                  </a:cubicBezTo>
                  <a:lnTo>
                    <a:pt x="195316" y="917222"/>
                  </a:lnTo>
                  <a:lnTo>
                    <a:pt x="265448" y="741821"/>
                  </a:lnTo>
                  <a:cubicBezTo>
                    <a:pt x="308318" y="634683"/>
                    <a:pt x="412094" y="564437"/>
                    <a:pt x="527491" y="564444"/>
                  </a:cubicBezTo>
                  <a:lnTo>
                    <a:pt x="709807" y="564444"/>
                  </a:lnTo>
                  <a:cubicBezTo>
                    <a:pt x="825204" y="564437"/>
                    <a:pt x="928980" y="634683"/>
                    <a:pt x="971850" y="741821"/>
                  </a:cubicBezTo>
                  <a:lnTo>
                    <a:pt x="1041982" y="917222"/>
                  </a:lnTo>
                  <a:lnTo>
                    <a:pt x="1232553" y="1361934"/>
                  </a:lnTo>
                  <a:cubicBezTo>
                    <a:pt x="1237228" y="1372839"/>
                    <a:pt x="1236107" y="1385363"/>
                    <a:pt x="1229572" y="1395265"/>
                  </a:cubicBezTo>
                  <a:cubicBezTo>
                    <a:pt x="1223037" y="1405168"/>
                    <a:pt x="1211962" y="1411122"/>
                    <a:pt x="1200097" y="1411111"/>
                  </a:cubicBezTo>
                  <a:lnTo>
                    <a:pt x="1135045" y="1411111"/>
                  </a:lnTo>
                  <a:cubicBezTo>
                    <a:pt x="1078607" y="1411105"/>
                    <a:pt x="1027601" y="1377471"/>
                    <a:pt x="1005364" y="1325598"/>
                  </a:cubicBezTo>
                  <a:lnTo>
                    <a:pt x="830316" y="917222"/>
                  </a:lnTo>
                  <a:lnTo>
                    <a:pt x="1028295" y="1577340"/>
                  </a:lnTo>
                  <a:cubicBezTo>
                    <a:pt x="1031508" y="1588025"/>
                    <a:pt x="1029477" y="1599601"/>
                    <a:pt x="1022818" y="1608554"/>
                  </a:cubicBezTo>
                  <a:cubicBezTo>
                    <a:pt x="1016159" y="1617507"/>
                    <a:pt x="1005656" y="1622782"/>
                    <a:pt x="994498" y="1622778"/>
                  </a:cubicBezTo>
                  <a:lnTo>
                    <a:pt x="896709" y="1622778"/>
                  </a:lnTo>
                  <a:lnTo>
                    <a:pt x="850424" y="2225181"/>
                  </a:lnTo>
                  <a:cubicBezTo>
                    <a:pt x="849022" y="2243583"/>
                    <a:pt x="833672" y="2257794"/>
                    <a:pt x="815217" y="2257778"/>
                  </a:cubicBezTo>
                  <a:lnTo>
                    <a:pt x="807314" y="2257778"/>
                  </a:lnTo>
                  <a:cubicBezTo>
                    <a:pt x="731482" y="2257796"/>
                    <a:pt x="669193" y="2197876"/>
                    <a:pt x="666274" y="2122100"/>
                  </a:cubicBezTo>
                  <a:lnTo>
                    <a:pt x="647153" y="1622778"/>
                  </a:lnTo>
                  <a:lnTo>
                    <a:pt x="590145" y="1622778"/>
                  </a:lnTo>
                  <a:lnTo>
                    <a:pt x="570953" y="2122100"/>
                  </a:lnTo>
                  <a:cubicBezTo>
                    <a:pt x="568034" y="2197876"/>
                    <a:pt x="505746" y="2257796"/>
                    <a:pt x="429913" y="2257778"/>
                  </a:cubicBezTo>
                  <a:lnTo>
                    <a:pt x="422011" y="2257778"/>
                  </a:lnTo>
                  <a:cubicBezTo>
                    <a:pt x="403555" y="2257794"/>
                    <a:pt x="388206" y="2243583"/>
                    <a:pt x="386803" y="2225181"/>
                  </a:cubicBezTo>
                  <a:lnTo>
                    <a:pt x="340519" y="1622778"/>
                  </a:lnTo>
                  <a:lnTo>
                    <a:pt x="242729" y="1622778"/>
                  </a:lnTo>
                  <a:cubicBezTo>
                    <a:pt x="231571" y="1622782"/>
                    <a:pt x="221069" y="1617507"/>
                    <a:pt x="214409" y="1608554"/>
                  </a:cubicBezTo>
                  <a:cubicBezTo>
                    <a:pt x="207750" y="1599601"/>
                    <a:pt x="205719" y="1588025"/>
                    <a:pt x="208933" y="1577340"/>
                  </a:cubicBezTo>
                  <a:lnTo>
                    <a:pt x="406982" y="917222"/>
                  </a:lnTo>
                  <a:moveTo>
                    <a:pt x="2269649" y="0"/>
                  </a:moveTo>
                  <a:cubicBezTo>
                    <a:pt x="2152748" y="0"/>
                    <a:pt x="2057982" y="94766"/>
                    <a:pt x="2057982" y="211667"/>
                  </a:cubicBezTo>
                  <a:lnTo>
                    <a:pt x="2057982" y="282222"/>
                  </a:lnTo>
                  <a:cubicBezTo>
                    <a:pt x="2057982" y="399122"/>
                    <a:pt x="2152748" y="493889"/>
                    <a:pt x="2269649" y="493889"/>
                  </a:cubicBezTo>
                  <a:cubicBezTo>
                    <a:pt x="2386550" y="493889"/>
                    <a:pt x="2481316" y="399122"/>
                    <a:pt x="2481316" y="282222"/>
                  </a:cubicBezTo>
                  <a:lnTo>
                    <a:pt x="2481316" y="211667"/>
                  </a:lnTo>
                  <a:cubicBezTo>
                    <a:pt x="2481316" y="94766"/>
                    <a:pt x="2386550" y="0"/>
                    <a:pt x="2269649" y="0"/>
                  </a:cubicBezTo>
                  <a:moveTo>
                    <a:pt x="2057982" y="917222"/>
                  </a:moveTo>
                  <a:lnTo>
                    <a:pt x="1883004" y="1325598"/>
                  </a:lnTo>
                  <a:cubicBezTo>
                    <a:pt x="1860748" y="1377518"/>
                    <a:pt x="1809672" y="1411161"/>
                    <a:pt x="1753182" y="1411111"/>
                  </a:cubicBezTo>
                  <a:lnTo>
                    <a:pt x="1688130" y="1411111"/>
                  </a:lnTo>
                  <a:cubicBezTo>
                    <a:pt x="1676266" y="1411122"/>
                    <a:pt x="1665191" y="1405168"/>
                    <a:pt x="1658655" y="1395265"/>
                  </a:cubicBezTo>
                  <a:cubicBezTo>
                    <a:pt x="1652120" y="1385363"/>
                    <a:pt x="1651000" y="1372839"/>
                    <a:pt x="1655675" y="1361934"/>
                  </a:cubicBezTo>
                  <a:lnTo>
                    <a:pt x="1846316" y="917222"/>
                  </a:lnTo>
                  <a:lnTo>
                    <a:pt x="1916448" y="741821"/>
                  </a:lnTo>
                  <a:cubicBezTo>
                    <a:pt x="1959318" y="634683"/>
                    <a:pt x="2063094" y="564437"/>
                    <a:pt x="2178491" y="564444"/>
                  </a:cubicBezTo>
                  <a:lnTo>
                    <a:pt x="2360807" y="564444"/>
                  </a:lnTo>
                  <a:cubicBezTo>
                    <a:pt x="2476204" y="564437"/>
                    <a:pt x="2579980" y="634683"/>
                    <a:pt x="2622850" y="741821"/>
                  </a:cubicBezTo>
                  <a:lnTo>
                    <a:pt x="2692982" y="917222"/>
                  </a:lnTo>
                  <a:lnTo>
                    <a:pt x="2883553" y="1361934"/>
                  </a:lnTo>
                  <a:cubicBezTo>
                    <a:pt x="2888228" y="1372839"/>
                    <a:pt x="2887107" y="1385363"/>
                    <a:pt x="2880572" y="1395265"/>
                  </a:cubicBezTo>
                  <a:cubicBezTo>
                    <a:pt x="2874037" y="1405168"/>
                    <a:pt x="2862962" y="1411122"/>
                    <a:pt x="2851097" y="1411111"/>
                  </a:cubicBezTo>
                  <a:lnTo>
                    <a:pt x="2786045" y="1411111"/>
                  </a:lnTo>
                  <a:cubicBezTo>
                    <a:pt x="2729607" y="1411105"/>
                    <a:pt x="2678601" y="1377471"/>
                    <a:pt x="2656364" y="1325598"/>
                  </a:cubicBezTo>
                  <a:lnTo>
                    <a:pt x="2481316" y="917222"/>
                  </a:lnTo>
                  <a:lnTo>
                    <a:pt x="2679295" y="1577340"/>
                  </a:lnTo>
                  <a:cubicBezTo>
                    <a:pt x="2682508" y="1588025"/>
                    <a:pt x="2680477" y="1599601"/>
                    <a:pt x="2673818" y="1608554"/>
                  </a:cubicBezTo>
                  <a:cubicBezTo>
                    <a:pt x="2667159" y="1617507"/>
                    <a:pt x="2656656" y="1622782"/>
                    <a:pt x="2645498" y="1622778"/>
                  </a:cubicBezTo>
                  <a:lnTo>
                    <a:pt x="2547709" y="1622778"/>
                  </a:lnTo>
                  <a:lnTo>
                    <a:pt x="2501424" y="2225181"/>
                  </a:lnTo>
                  <a:cubicBezTo>
                    <a:pt x="2500022" y="2243583"/>
                    <a:pt x="2484672" y="2257794"/>
                    <a:pt x="2466217" y="2257778"/>
                  </a:cubicBezTo>
                  <a:lnTo>
                    <a:pt x="2458314" y="2257778"/>
                  </a:lnTo>
                  <a:cubicBezTo>
                    <a:pt x="2382482" y="2257796"/>
                    <a:pt x="2320193" y="2197876"/>
                    <a:pt x="2317274" y="2122100"/>
                  </a:cubicBezTo>
                  <a:lnTo>
                    <a:pt x="2298153" y="1622778"/>
                  </a:lnTo>
                  <a:lnTo>
                    <a:pt x="2241145" y="1622778"/>
                  </a:lnTo>
                  <a:lnTo>
                    <a:pt x="2221953" y="2122100"/>
                  </a:lnTo>
                  <a:cubicBezTo>
                    <a:pt x="2219034" y="2197876"/>
                    <a:pt x="2156746" y="2257796"/>
                    <a:pt x="2080913" y="2257778"/>
                  </a:cubicBezTo>
                  <a:lnTo>
                    <a:pt x="2073011" y="2257778"/>
                  </a:lnTo>
                  <a:cubicBezTo>
                    <a:pt x="2054555" y="2257794"/>
                    <a:pt x="2039206" y="2243583"/>
                    <a:pt x="2037803" y="2225181"/>
                  </a:cubicBezTo>
                  <a:lnTo>
                    <a:pt x="1991519" y="1622778"/>
                  </a:lnTo>
                  <a:lnTo>
                    <a:pt x="1893729" y="1622778"/>
                  </a:lnTo>
                  <a:cubicBezTo>
                    <a:pt x="1882571" y="1622782"/>
                    <a:pt x="1872069" y="1617507"/>
                    <a:pt x="1865409" y="1608554"/>
                  </a:cubicBezTo>
                  <a:cubicBezTo>
                    <a:pt x="1858750" y="1599601"/>
                    <a:pt x="1856719" y="1588025"/>
                    <a:pt x="1859933" y="1577340"/>
                  </a:cubicBezTo>
                  <a:lnTo>
                    <a:pt x="2057982" y="917222"/>
                  </a:lnTo>
                  <a:moveTo>
                    <a:pt x="3920649" y="0"/>
                  </a:moveTo>
                  <a:cubicBezTo>
                    <a:pt x="3803748" y="0"/>
                    <a:pt x="3708982" y="94766"/>
                    <a:pt x="3708982" y="211667"/>
                  </a:cubicBezTo>
                  <a:lnTo>
                    <a:pt x="3708982" y="282222"/>
                  </a:lnTo>
                  <a:cubicBezTo>
                    <a:pt x="3708982" y="399122"/>
                    <a:pt x="3803748" y="493889"/>
                    <a:pt x="3920649" y="493889"/>
                  </a:cubicBezTo>
                  <a:cubicBezTo>
                    <a:pt x="4037550" y="493889"/>
                    <a:pt x="4132316" y="399122"/>
                    <a:pt x="4132316" y="282222"/>
                  </a:cubicBezTo>
                  <a:lnTo>
                    <a:pt x="4132316" y="211667"/>
                  </a:lnTo>
                  <a:cubicBezTo>
                    <a:pt x="4132316" y="94766"/>
                    <a:pt x="4037550" y="0"/>
                    <a:pt x="3920649" y="0"/>
                  </a:cubicBezTo>
                  <a:moveTo>
                    <a:pt x="3708982" y="917222"/>
                  </a:moveTo>
                  <a:lnTo>
                    <a:pt x="3534004" y="1325598"/>
                  </a:lnTo>
                  <a:cubicBezTo>
                    <a:pt x="3511748" y="1377518"/>
                    <a:pt x="3460672" y="1411161"/>
                    <a:pt x="3404182" y="1411111"/>
                  </a:cubicBezTo>
                  <a:lnTo>
                    <a:pt x="3339130" y="1411111"/>
                  </a:lnTo>
                  <a:cubicBezTo>
                    <a:pt x="3327266" y="1411122"/>
                    <a:pt x="3316191" y="1405168"/>
                    <a:pt x="3309655" y="1395265"/>
                  </a:cubicBezTo>
                  <a:cubicBezTo>
                    <a:pt x="3303120" y="1385363"/>
                    <a:pt x="3302000" y="1372839"/>
                    <a:pt x="3306675" y="1361934"/>
                  </a:cubicBezTo>
                  <a:lnTo>
                    <a:pt x="3497316" y="917222"/>
                  </a:lnTo>
                  <a:lnTo>
                    <a:pt x="3567448" y="741821"/>
                  </a:lnTo>
                  <a:cubicBezTo>
                    <a:pt x="3610318" y="634683"/>
                    <a:pt x="3714094" y="564437"/>
                    <a:pt x="3829491" y="564444"/>
                  </a:cubicBezTo>
                  <a:lnTo>
                    <a:pt x="4011807" y="564444"/>
                  </a:lnTo>
                  <a:cubicBezTo>
                    <a:pt x="4127204" y="564437"/>
                    <a:pt x="4230980" y="634683"/>
                    <a:pt x="4273850" y="741821"/>
                  </a:cubicBezTo>
                  <a:lnTo>
                    <a:pt x="4343982" y="917222"/>
                  </a:lnTo>
                  <a:lnTo>
                    <a:pt x="4534553" y="1361934"/>
                  </a:lnTo>
                  <a:cubicBezTo>
                    <a:pt x="4539228" y="1372839"/>
                    <a:pt x="4538107" y="1385363"/>
                    <a:pt x="4531572" y="1395265"/>
                  </a:cubicBezTo>
                  <a:cubicBezTo>
                    <a:pt x="4525037" y="1405168"/>
                    <a:pt x="4513962" y="1411122"/>
                    <a:pt x="4502097" y="1411111"/>
                  </a:cubicBezTo>
                  <a:lnTo>
                    <a:pt x="4437045" y="1411111"/>
                  </a:lnTo>
                  <a:cubicBezTo>
                    <a:pt x="4380607" y="1411105"/>
                    <a:pt x="4329601" y="1377471"/>
                    <a:pt x="4307364" y="1325598"/>
                  </a:cubicBezTo>
                  <a:lnTo>
                    <a:pt x="4132316" y="917222"/>
                  </a:lnTo>
                  <a:lnTo>
                    <a:pt x="4330295" y="1577340"/>
                  </a:lnTo>
                  <a:cubicBezTo>
                    <a:pt x="4333508" y="1588025"/>
                    <a:pt x="4331477" y="1599601"/>
                    <a:pt x="4324818" y="1608554"/>
                  </a:cubicBezTo>
                  <a:cubicBezTo>
                    <a:pt x="4318159" y="1617507"/>
                    <a:pt x="4307656" y="1622782"/>
                    <a:pt x="4296498" y="1622778"/>
                  </a:cubicBezTo>
                  <a:lnTo>
                    <a:pt x="4198709" y="1622778"/>
                  </a:lnTo>
                  <a:lnTo>
                    <a:pt x="4152424" y="2225181"/>
                  </a:lnTo>
                  <a:cubicBezTo>
                    <a:pt x="4151022" y="2243583"/>
                    <a:pt x="4135672" y="2257794"/>
                    <a:pt x="4117217" y="2257778"/>
                  </a:cubicBezTo>
                  <a:lnTo>
                    <a:pt x="4109314" y="2257778"/>
                  </a:lnTo>
                  <a:cubicBezTo>
                    <a:pt x="4033482" y="2257796"/>
                    <a:pt x="3971193" y="2197876"/>
                    <a:pt x="3968274" y="2122100"/>
                  </a:cubicBezTo>
                  <a:lnTo>
                    <a:pt x="3949153" y="1622778"/>
                  </a:lnTo>
                  <a:lnTo>
                    <a:pt x="3892145" y="1622778"/>
                  </a:lnTo>
                  <a:lnTo>
                    <a:pt x="3872953" y="2122100"/>
                  </a:lnTo>
                  <a:cubicBezTo>
                    <a:pt x="3870034" y="2197876"/>
                    <a:pt x="3807746" y="2257796"/>
                    <a:pt x="3731913" y="2257778"/>
                  </a:cubicBezTo>
                  <a:lnTo>
                    <a:pt x="3724011" y="2257778"/>
                  </a:lnTo>
                  <a:cubicBezTo>
                    <a:pt x="3705555" y="2257794"/>
                    <a:pt x="3690206" y="2243583"/>
                    <a:pt x="3688803" y="2225181"/>
                  </a:cubicBezTo>
                  <a:lnTo>
                    <a:pt x="3642519" y="1622778"/>
                  </a:lnTo>
                  <a:lnTo>
                    <a:pt x="3544729" y="1622778"/>
                  </a:lnTo>
                  <a:cubicBezTo>
                    <a:pt x="3533571" y="1622782"/>
                    <a:pt x="3523069" y="1617507"/>
                    <a:pt x="3516409" y="1608554"/>
                  </a:cubicBezTo>
                  <a:cubicBezTo>
                    <a:pt x="3509750" y="1599601"/>
                    <a:pt x="3507719" y="1588025"/>
                    <a:pt x="3510933" y="1577340"/>
                  </a:cubicBezTo>
                  <a:lnTo>
                    <a:pt x="3708982" y="917222"/>
                  </a:lnTo>
                  <a:moveTo>
                    <a:pt x="5571649" y="0"/>
                  </a:moveTo>
                  <a:cubicBezTo>
                    <a:pt x="5454749" y="0"/>
                    <a:pt x="5359983" y="94766"/>
                    <a:pt x="5359983" y="211667"/>
                  </a:cubicBezTo>
                  <a:lnTo>
                    <a:pt x="5359983" y="282222"/>
                  </a:lnTo>
                  <a:cubicBezTo>
                    <a:pt x="5359983" y="399122"/>
                    <a:pt x="5454749" y="493889"/>
                    <a:pt x="5571649" y="493889"/>
                  </a:cubicBezTo>
                  <a:cubicBezTo>
                    <a:pt x="5688549" y="493889"/>
                    <a:pt x="5783315" y="399122"/>
                    <a:pt x="5783315" y="282222"/>
                  </a:cubicBezTo>
                  <a:lnTo>
                    <a:pt x="5783315" y="211667"/>
                  </a:lnTo>
                  <a:cubicBezTo>
                    <a:pt x="5783315" y="94766"/>
                    <a:pt x="5688549" y="0"/>
                    <a:pt x="5571649" y="0"/>
                  </a:cubicBezTo>
                  <a:moveTo>
                    <a:pt x="5359983" y="917222"/>
                  </a:moveTo>
                  <a:lnTo>
                    <a:pt x="5185004" y="1325598"/>
                  </a:lnTo>
                  <a:cubicBezTo>
                    <a:pt x="5162748" y="1377518"/>
                    <a:pt x="5111672" y="1411161"/>
                    <a:pt x="5055183" y="1411111"/>
                  </a:cubicBezTo>
                  <a:lnTo>
                    <a:pt x="4990129" y="1411111"/>
                  </a:lnTo>
                  <a:cubicBezTo>
                    <a:pt x="4978265" y="1411122"/>
                    <a:pt x="4967190" y="1405168"/>
                    <a:pt x="4960655" y="1395265"/>
                  </a:cubicBezTo>
                  <a:cubicBezTo>
                    <a:pt x="4954119" y="1385363"/>
                    <a:pt x="4953000" y="1372839"/>
                    <a:pt x="4957674" y="1361934"/>
                  </a:cubicBezTo>
                  <a:lnTo>
                    <a:pt x="5148315" y="917222"/>
                  </a:lnTo>
                  <a:lnTo>
                    <a:pt x="5218447" y="741821"/>
                  </a:lnTo>
                  <a:cubicBezTo>
                    <a:pt x="5261318" y="634683"/>
                    <a:pt x="5365094" y="564437"/>
                    <a:pt x="5480492" y="564444"/>
                  </a:cubicBezTo>
                  <a:lnTo>
                    <a:pt x="5662806" y="564444"/>
                  </a:lnTo>
                  <a:cubicBezTo>
                    <a:pt x="5778204" y="564437"/>
                    <a:pt x="5881980" y="634683"/>
                    <a:pt x="5924851" y="741821"/>
                  </a:cubicBezTo>
                  <a:lnTo>
                    <a:pt x="5994983" y="917222"/>
                  </a:lnTo>
                  <a:lnTo>
                    <a:pt x="6185553" y="1361934"/>
                  </a:lnTo>
                  <a:cubicBezTo>
                    <a:pt x="6190227" y="1372839"/>
                    <a:pt x="6189107" y="1385363"/>
                    <a:pt x="6182573" y="1395265"/>
                  </a:cubicBezTo>
                  <a:cubicBezTo>
                    <a:pt x="6176037" y="1405168"/>
                    <a:pt x="6164962" y="1411122"/>
                    <a:pt x="6153097" y="1411111"/>
                  </a:cubicBezTo>
                  <a:lnTo>
                    <a:pt x="6088045" y="1411111"/>
                  </a:lnTo>
                  <a:cubicBezTo>
                    <a:pt x="6031607" y="1411105"/>
                    <a:pt x="5980601" y="1377471"/>
                    <a:pt x="5958363" y="1325598"/>
                  </a:cubicBezTo>
                  <a:lnTo>
                    <a:pt x="5783315" y="917222"/>
                  </a:lnTo>
                  <a:lnTo>
                    <a:pt x="5981295" y="1577340"/>
                  </a:lnTo>
                  <a:cubicBezTo>
                    <a:pt x="5984508" y="1588025"/>
                    <a:pt x="5982477" y="1599601"/>
                    <a:pt x="5975818" y="1608554"/>
                  </a:cubicBezTo>
                  <a:cubicBezTo>
                    <a:pt x="5969158" y="1617507"/>
                    <a:pt x="5958656" y="1622782"/>
                    <a:pt x="5947499" y="1622778"/>
                  </a:cubicBezTo>
                  <a:lnTo>
                    <a:pt x="5849708" y="1622778"/>
                  </a:lnTo>
                  <a:lnTo>
                    <a:pt x="5803424" y="2225181"/>
                  </a:lnTo>
                  <a:cubicBezTo>
                    <a:pt x="5802021" y="2243583"/>
                    <a:pt x="5786673" y="2257794"/>
                    <a:pt x="5768217" y="2257778"/>
                  </a:cubicBezTo>
                  <a:lnTo>
                    <a:pt x="5760315" y="2257778"/>
                  </a:lnTo>
                  <a:cubicBezTo>
                    <a:pt x="5684481" y="2257796"/>
                    <a:pt x="5622193" y="2197876"/>
                    <a:pt x="5619274" y="2122100"/>
                  </a:cubicBezTo>
                  <a:lnTo>
                    <a:pt x="5600154" y="1622778"/>
                  </a:lnTo>
                  <a:lnTo>
                    <a:pt x="5543145" y="1622778"/>
                  </a:lnTo>
                  <a:lnTo>
                    <a:pt x="5523954" y="2122100"/>
                  </a:lnTo>
                  <a:cubicBezTo>
                    <a:pt x="5521033" y="2197876"/>
                    <a:pt x="5458746" y="2257796"/>
                    <a:pt x="5382913" y="2257778"/>
                  </a:cubicBezTo>
                  <a:lnTo>
                    <a:pt x="5375011" y="2257778"/>
                  </a:lnTo>
                  <a:cubicBezTo>
                    <a:pt x="5356555" y="2257794"/>
                    <a:pt x="5341206" y="2243583"/>
                    <a:pt x="5339804" y="2225181"/>
                  </a:cubicBezTo>
                  <a:lnTo>
                    <a:pt x="5293519" y="1622778"/>
                  </a:lnTo>
                  <a:lnTo>
                    <a:pt x="5195729" y="1622778"/>
                  </a:lnTo>
                  <a:cubicBezTo>
                    <a:pt x="5184570" y="1622782"/>
                    <a:pt x="5174069" y="1617507"/>
                    <a:pt x="5167410" y="1608554"/>
                  </a:cubicBezTo>
                  <a:cubicBezTo>
                    <a:pt x="5160750" y="1599601"/>
                    <a:pt x="5158719" y="1588025"/>
                    <a:pt x="5161933" y="1577340"/>
                  </a:cubicBezTo>
                  <a:lnTo>
                    <a:pt x="5359983" y="917222"/>
                  </a:lnTo>
                  <a:moveTo>
                    <a:pt x="7222649" y="0"/>
                  </a:moveTo>
                  <a:cubicBezTo>
                    <a:pt x="7105749" y="0"/>
                    <a:pt x="7010983" y="94766"/>
                    <a:pt x="7010983" y="211667"/>
                  </a:cubicBezTo>
                  <a:lnTo>
                    <a:pt x="7010983" y="282222"/>
                  </a:lnTo>
                  <a:cubicBezTo>
                    <a:pt x="7010983" y="399122"/>
                    <a:pt x="7105749" y="493889"/>
                    <a:pt x="7222649" y="493889"/>
                  </a:cubicBezTo>
                  <a:cubicBezTo>
                    <a:pt x="7339549" y="493889"/>
                    <a:pt x="7434315" y="399122"/>
                    <a:pt x="7434315" y="282222"/>
                  </a:cubicBezTo>
                  <a:lnTo>
                    <a:pt x="7434315" y="211667"/>
                  </a:lnTo>
                  <a:cubicBezTo>
                    <a:pt x="7434315" y="94766"/>
                    <a:pt x="7339549" y="0"/>
                    <a:pt x="7222649" y="0"/>
                  </a:cubicBezTo>
                  <a:moveTo>
                    <a:pt x="7010983" y="917222"/>
                  </a:moveTo>
                  <a:lnTo>
                    <a:pt x="6836004" y="1325598"/>
                  </a:lnTo>
                  <a:cubicBezTo>
                    <a:pt x="6813748" y="1377518"/>
                    <a:pt x="6762672" y="1411161"/>
                    <a:pt x="6706183" y="1411111"/>
                  </a:cubicBezTo>
                  <a:lnTo>
                    <a:pt x="6641129" y="1411111"/>
                  </a:lnTo>
                  <a:cubicBezTo>
                    <a:pt x="6629265" y="1411122"/>
                    <a:pt x="6618190" y="1405168"/>
                    <a:pt x="6611655" y="1395265"/>
                  </a:cubicBezTo>
                  <a:cubicBezTo>
                    <a:pt x="6605119" y="1385363"/>
                    <a:pt x="6604000" y="1372839"/>
                    <a:pt x="6608674" y="1361934"/>
                  </a:cubicBezTo>
                  <a:lnTo>
                    <a:pt x="6799315" y="917222"/>
                  </a:lnTo>
                  <a:lnTo>
                    <a:pt x="6869447" y="741821"/>
                  </a:lnTo>
                  <a:cubicBezTo>
                    <a:pt x="6912318" y="634683"/>
                    <a:pt x="7016094" y="564437"/>
                    <a:pt x="7131492" y="564444"/>
                  </a:cubicBezTo>
                  <a:lnTo>
                    <a:pt x="7313806" y="564444"/>
                  </a:lnTo>
                  <a:cubicBezTo>
                    <a:pt x="7429204" y="564437"/>
                    <a:pt x="7532980" y="634683"/>
                    <a:pt x="7575851" y="741821"/>
                  </a:cubicBezTo>
                  <a:lnTo>
                    <a:pt x="7645983" y="917222"/>
                  </a:lnTo>
                  <a:lnTo>
                    <a:pt x="7836553" y="1361934"/>
                  </a:lnTo>
                  <a:cubicBezTo>
                    <a:pt x="7841227" y="1372839"/>
                    <a:pt x="7840107" y="1385363"/>
                    <a:pt x="7833573" y="1395265"/>
                  </a:cubicBezTo>
                  <a:cubicBezTo>
                    <a:pt x="7827037" y="1405168"/>
                    <a:pt x="7815962" y="1411122"/>
                    <a:pt x="7804097" y="1411111"/>
                  </a:cubicBezTo>
                  <a:lnTo>
                    <a:pt x="7739045" y="1411111"/>
                  </a:lnTo>
                  <a:cubicBezTo>
                    <a:pt x="7682607" y="1411105"/>
                    <a:pt x="7631601" y="1377471"/>
                    <a:pt x="7609363" y="1325598"/>
                  </a:cubicBezTo>
                  <a:lnTo>
                    <a:pt x="7434315" y="917222"/>
                  </a:lnTo>
                  <a:lnTo>
                    <a:pt x="7632295" y="1577340"/>
                  </a:lnTo>
                  <a:cubicBezTo>
                    <a:pt x="7635508" y="1588025"/>
                    <a:pt x="7633477" y="1599601"/>
                    <a:pt x="7626818" y="1608554"/>
                  </a:cubicBezTo>
                  <a:cubicBezTo>
                    <a:pt x="7620158" y="1617507"/>
                    <a:pt x="7609656" y="1622782"/>
                    <a:pt x="7598499" y="1622778"/>
                  </a:cubicBezTo>
                  <a:lnTo>
                    <a:pt x="7500708" y="1622778"/>
                  </a:lnTo>
                  <a:lnTo>
                    <a:pt x="7454424" y="2225181"/>
                  </a:lnTo>
                  <a:cubicBezTo>
                    <a:pt x="7453021" y="2243583"/>
                    <a:pt x="7437673" y="2257794"/>
                    <a:pt x="7419217" y="2257778"/>
                  </a:cubicBezTo>
                  <a:lnTo>
                    <a:pt x="7411315" y="2257778"/>
                  </a:lnTo>
                  <a:cubicBezTo>
                    <a:pt x="7335481" y="2257796"/>
                    <a:pt x="7273193" y="2197876"/>
                    <a:pt x="7270274" y="2122100"/>
                  </a:cubicBezTo>
                  <a:lnTo>
                    <a:pt x="7251154" y="1622778"/>
                  </a:lnTo>
                  <a:lnTo>
                    <a:pt x="7194145" y="1622778"/>
                  </a:lnTo>
                  <a:lnTo>
                    <a:pt x="7174954" y="2122100"/>
                  </a:lnTo>
                  <a:cubicBezTo>
                    <a:pt x="7172033" y="2197876"/>
                    <a:pt x="7109746" y="2257796"/>
                    <a:pt x="7033913" y="2257778"/>
                  </a:cubicBezTo>
                  <a:lnTo>
                    <a:pt x="7026011" y="2257778"/>
                  </a:lnTo>
                  <a:cubicBezTo>
                    <a:pt x="7007555" y="2257794"/>
                    <a:pt x="6992206" y="2243583"/>
                    <a:pt x="6990804" y="2225181"/>
                  </a:cubicBezTo>
                  <a:lnTo>
                    <a:pt x="6944519" y="1622778"/>
                  </a:lnTo>
                  <a:lnTo>
                    <a:pt x="6846729" y="1622778"/>
                  </a:lnTo>
                  <a:cubicBezTo>
                    <a:pt x="6835570" y="1622782"/>
                    <a:pt x="6825069" y="1617507"/>
                    <a:pt x="6818410" y="1608554"/>
                  </a:cubicBezTo>
                  <a:cubicBezTo>
                    <a:pt x="6811750" y="1599601"/>
                    <a:pt x="6809719" y="1588025"/>
                    <a:pt x="6812933" y="1577340"/>
                  </a:cubicBezTo>
                  <a:lnTo>
                    <a:pt x="7010983" y="917222"/>
                  </a:lnTo>
                </a:path>
              </a:pathLst>
            </a:custGeom>
            <a:solidFill>
              <a:srgbClr val="EDE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1" name="Google Shape;631;p15"/>
          <p:cNvGrpSpPr/>
          <p:nvPr/>
        </p:nvGrpSpPr>
        <p:grpSpPr>
          <a:xfrm>
            <a:off x="1068817" y="8616684"/>
            <a:ext cx="6369444" cy="641616"/>
            <a:chOff x="36310" y="56683"/>
            <a:chExt cx="16056321" cy="1617408"/>
          </a:xfrm>
        </p:grpSpPr>
        <p:sp>
          <p:nvSpPr>
            <p:cNvPr id="632" name="Google Shape;632;p15"/>
            <p:cNvSpPr/>
            <p:nvPr/>
          </p:nvSpPr>
          <p:spPr>
            <a:xfrm>
              <a:off x="36310" y="56683"/>
              <a:ext cx="1197321" cy="1617408"/>
            </a:xfrm>
            <a:custGeom>
              <a:rect b="b" l="l" r="r" t="t"/>
              <a:pathLst>
                <a:path extrusionOk="0" h="1617408" w="1197321">
                  <a:moveTo>
                    <a:pt x="598690" y="1617408"/>
                  </a:moveTo>
                  <a:cubicBezTo>
                    <a:pt x="929294" y="1617408"/>
                    <a:pt x="1197322" y="1336622"/>
                    <a:pt x="1197322" y="990143"/>
                  </a:cubicBezTo>
                  <a:cubicBezTo>
                    <a:pt x="1197322" y="699948"/>
                    <a:pt x="777240" y="180692"/>
                    <a:pt x="640831" y="19748"/>
                  </a:cubicBezTo>
                  <a:cubicBezTo>
                    <a:pt x="630400" y="7235"/>
                    <a:pt x="614951" y="0"/>
                    <a:pt x="598661" y="0"/>
                  </a:cubicBezTo>
                  <a:cubicBezTo>
                    <a:pt x="582371" y="0"/>
                    <a:pt x="566922" y="7235"/>
                    <a:pt x="556491" y="19748"/>
                  </a:cubicBezTo>
                  <a:cubicBezTo>
                    <a:pt x="420140" y="180749"/>
                    <a:pt x="0" y="700006"/>
                    <a:pt x="0" y="990201"/>
                  </a:cubicBezTo>
                  <a:cubicBezTo>
                    <a:pt x="58" y="1336622"/>
                    <a:pt x="268028" y="1617408"/>
                    <a:pt x="598690" y="1617408"/>
                  </a:cubicBezTo>
                  <a:moveTo>
                    <a:pt x="1090180" y="990143"/>
                  </a:moveTo>
                  <a:cubicBezTo>
                    <a:pt x="1090180" y="1290210"/>
                    <a:pt x="860252" y="1515577"/>
                    <a:pt x="598690" y="1515577"/>
                  </a:cubicBezTo>
                  <a:cubicBezTo>
                    <a:pt x="582749" y="1515577"/>
                    <a:pt x="569826" y="1502654"/>
                    <a:pt x="569826" y="1486713"/>
                  </a:cubicBezTo>
                  <a:cubicBezTo>
                    <a:pt x="569826" y="1470772"/>
                    <a:pt x="582749" y="1457850"/>
                    <a:pt x="598690" y="1457850"/>
                  </a:cubicBezTo>
                  <a:cubicBezTo>
                    <a:pt x="826251" y="1457850"/>
                    <a:pt x="1032453" y="1260480"/>
                    <a:pt x="1032453" y="990143"/>
                  </a:cubicBezTo>
                  <a:cubicBezTo>
                    <a:pt x="1032453" y="974202"/>
                    <a:pt x="1045375" y="961280"/>
                    <a:pt x="1061316" y="961280"/>
                  </a:cubicBezTo>
                  <a:cubicBezTo>
                    <a:pt x="1077257" y="961280"/>
                    <a:pt x="1090180" y="974202"/>
                    <a:pt x="1090180" y="990143"/>
                  </a:cubicBezTo>
                </a:path>
              </a:pathLst>
            </a:custGeom>
            <a:solidFill>
              <a:srgbClr val="7ED8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15"/>
            <p:cNvSpPr/>
            <p:nvPr/>
          </p:nvSpPr>
          <p:spPr>
            <a:xfrm>
              <a:off x="1687310" y="56683"/>
              <a:ext cx="14405321" cy="1617408"/>
            </a:xfrm>
            <a:custGeom>
              <a:rect b="b" l="l" r="r" t="t"/>
              <a:pathLst>
                <a:path extrusionOk="0" h="1617408" w="14405321">
                  <a:moveTo>
                    <a:pt x="598690" y="1617408"/>
                  </a:moveTo>
                  <a:cubicBezTo>
                    <a:pt x="929294" y="1617408"/>
                    <a:pt x="1197322" y="1336622"/>
                    <a:pt x="1197322" y="990143"/>
                  </a:cubicBezTo>
                  <a:cubicBezTo>
                    <a:pt x="1197322" y="699948"/>
                    <a:pt x="777241" y="180692"/>
                    <a:pt x="640831" y="19748"/>
                  </a:cubicBezTo>
                  <a:cubicBezTo>
                    <a:pt x="630400" y="7235"/>
                    <a:pt x="614951" y="0"/>
                    <a:pt x="598661" y="0"/>
                  </a:cubicBezTo>
                  <a:cubicBezTo>
                    <a:pt x="582371" y="0"/>
                    <a:pt x="566922" y="7235"/>
                    <a:pt x="556491" y="19748"/>
                  </a:cubicBezTo>
                  <a:cubicBezTo>
                    <a:pt x="420139" y="180749"/>
                    <a:pt x="0" y="700006"/>
                    <a:pt x="0" y="990201"/>
                  </a:cubicBezTo>
                  <a:cubicBezTo>
                    <a:pt x="58" y="1336622"/>
                    <a:pt x="268028" y="1617408"/>
                    <a:pt x="598690" y="1617408"/>
                  </a:cubicBezTo>
                  <a:moveTo>
                    <a:pt x="1090180" y="990143"/>
                  </a:moveTo>
                  <a:cubicBezTo>
                    <a:pt x="1090180" y="1290210"/>
                    <a:pt x="860252" y="1515577"/>
                    <a:pt x="598690" y="1515577"/>
                  </a:cubicBezTo>
                  <a:cubicBezTo>
                    <a:pt x="582749" y="1515577"/>
                    <a:pt x="569826" y="1502654"/>
                    <a:pt x="569826" y="1486713"/>
                  </a:cubicBezTo>
                  <a:cubicBezTo>
                    <a:pt x="569826" y="1470772"/>
                    <a:pt x="582749" y="1457850"/>
                    <a:pt x="598690" y="1457850"/>
                  </a:cubicBezTo>
                  <a:cubicBezTo>
                    <a:pt x="826251" y="1457850"/>
                    <a:pt x="1032453" y="1260480"/>
                    <a:pt x="1032453" y="990143"/>
                  </a:cubicBezTo>
                  <a:cubicBezTo>
                    <a:pt x="1032453" y="974202"/>
                    <a:pt x="1045376" y="961280"/>
                    <a:pt x="1061316" y="961280"/>
                  </a:cubicBezTo>
                  <a:cubicBezTo>
                    <a:pt x="1077257" y="961280"/>
                    <a:pt x="1090180" y="974202"/>
                    <a:pt x="1090180" y="990143"/>
                  </a:cubicBezTo>
                  <a:moveTo>
                    <a:pt x="2249690" y="1617408"/>
                  </a:moveTo>
                  <a:cubicBezTo>
                    <a:pt x="2580294" y="1617408"/>
                    <a:pt x="2848322" y="1336622"/>
                    <a:pt x="2848322" y="990143"/>
                  </a:cubicBezTo>
                  <a:cubicBezTo>
                    <a:pt x="2848322" y="699948"/>
                    <a:pt x="2428240" y="180692"/>
                    <a:pt x="2291831" y="19748"/>
                  </a:cubicBezTo>
                  <a:cubicBezTo>
                    <a:pt x="2281400" y="7235"/>
                    <a:pt x="2265951" y="0"/>
                    <a:pt x="2249661" y="0"/>
                  </a:cubicBezTo>
                  <a:cubicBezTo>
                    <a:pt x="2233371" y="0"/>
                    <a:pt x="2217922" y="7235"/>
                    <a:pt x="2207491" y="19748"/>
                  </a:cubicBezTo>
                  <a:cubicBezTo>
                    <a:pt x="2071140" y="180749"/>
                    <a:pt x="1651001" y="700006"/>
                    <a:pt x="1651001" y="990201"/>
                  </a:cubicBezTo>
                  <a:cubicBezTo>
                    <a:pt x="1651058" y="1336622"/>
                    <a:pt x="1919028" y="1617408"/>
                    <a:pt x="2249690" y="1617408"/>
                  </a:cubicBezTo>
                  <a:moveTo>
                    <a:pt x="2741180" y="990143"/>
                  </a:moveTo>
                  <a:cubicBezTo>
                    <a:pt x="2741180" y="1290210"/>
                    <a:pt x="2511252" y="1515577"/>
                    <a:pt x="2249690" y="1515577"/>
                  </a:cubicBezTo>
                  <a:cubicBezTo>
                    <a:pt x="2233749" y="1515577"/>
                    <a:pt x="2220826" y="1502654"/>
                    <a:pt x="2220826" y="1486713"/>
                  </a:cubicBezTo>
                  <a:cubicBezTo>
                    <a:pt x="2220826" y="1470772"/>
                    <a:pt x="2233749" y="1457850"/>
                    <a:pt x="2249690" y="1457850"/>
                  </a:cubicBezTo>
                  <a:cubicBezTo>
                    <a:pt x="2477251" y="1457850"/>
                    <a:pt x="2683453" y="1260480"/>
                    <a:pt x="2683453" y="990143"/>
                  </a:cubicBezTo>
                  <a:cubicBezTo>
                    <a:pt x="2683453" y="974202"/>
                    <a:pt x="2696376" y="961280"/>
                    <a:pt x="2712316" y="961280"/>
                  </a:cubicBezTo>
                  <a:cubicBezTo>
                    <a:pt x="2728257" y="961280"/>
                    <a:pt x="2741180" y="974202"/>
                    <a:pt x="2741180" y="990143"/>
                  </a:cubicBezTo>
                  <a:moveTo>
                    <a:pt x="3900690" y="1617408"/>
                  </a:moveTo>
                  <a:cubicBezTo>
                    <a:pt x="4231294" y="1617408"/>
                    <a:pt x="4499322" y="1336622"/>
                    <a:pt x="4499322" y="990143"/>
                  </a:cubicBezTo>
                  <a:cubicBezTo>
                    <a:pt x="4499322" y="699948"/>
                    <a:pt x="4079240" y="180692"/>
                    <a:pt x="3942831" y="19748"/>
                  </a:cubicBezTo>
                  <a:cubicBezTo>
                    <a:pt x="3932400" y="7235"/>
                    <a:pt x="3916951" y="0"/>
                    <a:pt x="3900661" y="0"/>
                  </a:cubicBezTo>
                  <a:cubicBezTo>
                    <a:pt x="3884371" y="0"/>
                    <a:pt x="3868922" y="7235"/>
                    <a:pt x="3858491" y="19748"/>
                  </a:cubicBezTo>
                  <a:cubicBezTo>
                    <a:pt x="3722140" y="180749"/>
                    <a:pt x="3302001" y="700006"/>
                    <a:pt x="3302001" y="990201"/>
                  </a:cubicBezTo>
                  <a:cubicBezTo>
                    <a:pt x="3302058" y="1336622"/>
                    <a:pt x="3570028" y="1617408"/>
                    <a:pt x="3900690" y="1617408"/>
                  </a:cubicBezTo>
                  <a:moveTo>
                    <a:pt x="4392180" y="990143"/>
                  </a:moveTo>
                  <a:cubicBezTo>
                    <a:pt x="4392180" y="1290210"/>
                    <a:pt x="4162252" y="1515577"/>
                    <a:pt x="3900690" y="1515577"/>
                  </a:cubicBezTo>
                  <a:cubicBezTo>
                    <a:pt x="3884749" y="1515577"/>
                    <a:pt x="3871826" y="1502654"/>
                    <a:pt x="3871826" y="1486713"/>
                  </a:cubicBezTo>
                  <a:cubicBezTo>
                    <a:pt x="3871826" y="1470772"/>
                    <a:pt x="3884749" y="1457850"/>
                    <a:pt x="3900690" y="1457850"/>
                  </a:cubicBezTo>
                  <a:cubicBezTo>
                    <a:pt x="4128251" y="1457850"/>
                    <a:pt x="4334453" y="1260480"/>
                    <a:pt x="4334453" y="990143"/>
                  </a:cubicBezTo>
                  <a:cubicBezTo>
                    <a:pt x="4334453" y="974202"/>
                    <a:pt x="4347376" y="961280"/>
                    <a:pt x="4363316" y="961280"/>
                  </a:cubicBezTo>
                  <a:cubicBezTo>
                    <a:pt x="4379257" y="961280"/>
                    <a:pt x="4392180" y="974202"/>
                    <a:pt x="4392180" y="990143"/>
                  </a:cubicBezTo>
                  <a:moveTo>
                    <a:pt x="5551690" y="1617408"/>
                  </a:moveTo>
                  <a:cubicBezTo>
                    <a:pt x="5882294" y="1617408"/>
                    <a:pt x="6150322" y="1336622"/>
                    <a:pt x="6150322" y="990143"/>
                  </a:cubicBezTo>
                  <a:cubicBezTo>
                    <a:pt x="6150322" y="699948"/>
                    <a:pt x="5730240" y="180692"/>
                    <a:pt x="5593831" y="19748"/>
                  </a:cubicBezTo>
                  <a:cubicBezTo>
                    <a:pt x="5583400" y="7235"/>
                    <a:pt x="5567952" y="0"/>
                    <a:pt x="5551661" y="0"/>
                  </a:cubicBezTo>
                  <a:cubicBezTo>
                    <a:pt x="5535371" y="0"/>
                    <a:pt x="5519922" y="7235"/>
                    <a:pt x="5509491" y="19748"/>
                  </a:cubicBezTo>
                  <a:cubicBezTo>
                    <a:pt x="5373140" y="180749"/>
                    <a:pt x="4953000" y="700006"/>
                    <a:pt x="4953000" y="990201"/>
                  </a:cubicBezTo>
                  <a:cubicBezTo>
                    <a:pt x="4953058" y="1336622"/>
                    <a:pt x="5221028" y="1617408"/>
                    <a:pt x="5551690" y="1617408"/>
                  </a:cubicBezTo>
                  <a:moveTo>
                    <a:pt x="6043180" y="990143"/>
                  </a:moveTo>
                  <a:cubicBezTo>
                    <a:pt x="6043180" y="1290210"/>
                    <a:pt x="5813252" y="1515577"/>
                    <a:pt x="5551690" y="1515577"/>
                  </a:cubicBezTo>
                  <a:cubicBezTo>
                    <a:pt x="5535749" y="1515577"/>
                    <a:pt x="5522827" y="1502654"/>
                    <a:pt x="5522827" y="1486713"/>
                  </a:cubicBezTo>
                  <a:cubicBezTo>
                    <a:pt x="5522827" y="1470772"/>
                    <a:pt x="5535749" y="1457850"/>
                    <a:pt x="5551690" y="1457850"/>
                  </a:cubicBezTo>
                  <a:cubicBezTo>
                    <a:pt x="5779251" y="1457850"/>
                    <a:pt x="5985453" y="1260480"/>
                    <a:pt x="5985453" y="990143"/>
                  </a:cubicBezTo>
                  <a:cubicBezTo>
                    <a:pt x="5985453" y="974202"/>
                    <a:pt x="5998375" y="961280"/>
                    <a:pt x="6014316" y="961280"/>
                  </a:cubicBezTo>
                  <a:cubicBezTo>
                    <a:pt x="6030258" y="961280"/>
                    <a:pt x="6043180" y="974202"/>
                    <a:pt x="6043180" y="990143"/>
                  </a:cubicBezTo>
                  <a:moveTo>
                    <a:pt x="7202690" y="1617408"/>
                  </a:moveTo>
                  <a:cubicBezTo>
                    <a:pt x="7533294" y="1617408"/>
                    <a:pt x="7801322" y="1336622"/>
                    <a:pt x="7801322" y="990143"/>
                  </a:cubicBezTo>
                  <a:cubicBezTo>
                    <a:pt x="7801322" y="699948"/>
                    <a:pt x="7381240" y="180692"/>
                    <a:pt x="7244831" y="19748"/>
                  </a:cubicBezTo>
                  <a:cubicBezTo>
                    <a:pt x="7234400" y="7235"/>
                    <a:pt x="7218952" y="0"/>
                    <a:pt x="7202661" y="0"/>
                  </a:cubicBezTo>
                  <a:cubicBezTo>
                    <a:pt x="7186371" y="0"/>
                    <a:pt x="7170922" y="7235"/>
                    <a:pt x="7160491" y="19748"/>
                  </a:cubicBezTo>
                  <a:cubicBezTo>
                    <a:pt x="7024140" y="180749"/>
                    <a:pt x="6604000" y="700006"/>
                    <a:pt x="6604000" y="990201"/>
                  </a:cubicBezTo>
                  <a:cubicBezTo>
                    <a:pt x="6604058" y="1336622"/>
                    <a:pt x="6872028" y="1617408"/>
                    <a:pt x="7202690" y="1617408"/>
                  </a:cubicBezTo>
                  <a:moveTo>
                    <a:pt x="7694180" y="990143"/>
                  </a:moveTo>
                  <a:cubicBezTo>
                    <a:pt x="7694180" y="1290210"/>
                    <a:pt x="7464252" y="1515577"/>
                    <a:pt x="7202690" y="1515577"/>
                  </a:cubicBezTo>
                  <a:cubicBezTo>
                    <a:pt x="7186749" y="1515577"/>
                    <a:pt x="7173827" y="1502654"/>
                    <a:pt x="7173827" y="1486713"/>
                  </a:cubicBezTo>
                  <a:cubicBezTo>
                    <a:pt x="7173827" y="1470772"/>
                    <a:pt x="7186749" y="1457850"/>
                    <a:pt x="7202690" y="1457850"/>
                  </a:cubicBezTo>
                  <a:cubicBezTo>
                    <a:pt x="7430251" y="1457850"/>
                    <a:pt x="7636453" y="1260480"/>
                    <a:pt x="7636453" y="990143"/>
                  </a:cubicBezTo>
                  <a:cubicBezTo>
                    <a:pt x="7636453" y="974202"/>
                    <a:pt x="7649375" y="961280"/>
                    <a:pt x="7665316" y="961280"/>
                  </a:cubicBezTo>
                  <a:cubicBezTo>
                    <a:pt x="7681258" y="961280"/>
                    <a:pt x="7694180" y="974202"/>
                    <a:pt x="7694180" y="990143"/>
                  </a:cubicBezTo>
                  <a:moveTo>
                    <a:pt x="8853690" y="1617408"/>
                  </a:moveTo>
                  <a:cubicBezTo>
                    <a:pt x="9184294" y="1617408"/>
                    <a:pt x="9452322" y="1336622"/>
                    <a:pt x="9452322" y="990143"/>
                  </a:cubicBezTo>
                  <a:cubicBezTo>
                    <a:pt x="9452322" y="699948"/>
                    <a:pt x="9032240" y="180692"/>
                    <a:pt x="8895831" y="19748"/>
                  </a:cubicBezTo>
                  <a:cubicBezTo>
                    <a:pt x="8885400" y="7235"/>
                    <a:pt x="8869952" y="0"/>
                    <a:pt x="8853661" y="0"/>
                  </a:cubicBezTo>
                  <a:cubicBezTo>
                    <a:pt x="8837371" y="0"/>
                    <a:pt x="8821922" y="7235"/>
                    <a:pt x="8811491" y="19748"/>
                  </a:cubicBezTo>
                  <a:cubicBezTo>
                    <a:pt x="8675140" y="180749"/>
                    <a:pt x="8255000" y="700006"/>
                    <a:pt x="8255000" y="990201"/>
                  </a:cubicBezTo>
                  <a:cubicBezTo>
                    <a:pt x="8255058" y="1336622"/>
                    <a:pt x="8523028" y="1617408"/>
                    <a:pt x="8853690" y="1617408"/>
                  </a:cubicBezTo>
                  <a:moveTo>
                    <a:pt x="9345180" y="990143"/>
                  </a:moveTo>
                  <a:cubicBezTo>
                    <a:pt x="9345180" y="1290210"/>
                    <a:pt x="9115252" y="1515577"/>
                    <a:pt x="8853690" y="1515577"/>
                  </a:cubicBezTo>
                  <a:cubicBezTo>
                    <a:pt x="8837749" y="1515577"/>
                    <a:pt x="8824827" y="1502654"/>
                    <a:pt x="8824827" y="1486713"/>
                  </a:cubicBezTo>
                  <a:cubicBezTo>
                    <a:pt x="8824827" y="1470772"/>
                    <a:pt x="8837749" y="1457850"/>
                    <a:pt x="8853690" y="1457850"/>
                  </a:cubicBezTo>
                  <a:cubicBezTo>
                    <a:pt x="9081251" y="1457850"/>
                    <a:pt x="9287453" y="1260480"/>
                    <a:pt x="9287453" y="990143"/>
                  </a:cubicBezTo>
                  <a:cubicBezTo>
                    <a:pt x="9287453" y="974202"/>
                    <a:pt x="9300375" y="961280"/>
                    <a:pt x="9316316" y="961280"/>
                  </a:cubicBezTo>
                  <a:cubicBezTo>
                    <a:pt x="9332258" y="961280"/>
                    <a:pt x="9345180" y="974202"/>
                    <a:pt x="9345180" y="990143"/>
                  </a:cubicBezTo>
                  <a:moveTo>
                    <a:pt x="10504690" y="1617408"/>
                  </a:moveTo>
                  <a:cubicBezTo>
                    <a:pt x="10835294" y="1617408"/>
                    <a:pt x="11103322" y="1336622"/>
                    <a:pt x="11103322" y="990143"/>
                  </a:cubicBezTo>
                  <a:cubicBezTo>
                    <a:pt x="11103322" y="699948"/>
                    <a:pt x="10683240" y="180692"/>
                    <a:pt x="10546831" y="19748"/>
                  </a:cubicBezTo>
                  <a:cubicBezTo>
                    <a:pt x="10536400" y="7235"/>
                    <a:pt x="10520952" y="0"/>
                    <a:pt x="10504661" y="0"/>
                  </a:cubicBezTo>
                  <a:cubicBezTo>
                    <a:pt x="10488371" y="0"/>
                    <a:pt x="10472922" y="7235"/>
                    <a:pt x="10462491" y="19748"/>
                  </a:cubicBezTo>
                  <a:cubicBezTo>
                    <a:pt x="10326140" y="180749"/>
                    <a:pt x="9906000" y="700006"/>
                    <a:pt x="9906000" y="990201"/>
                  </a:cubicBezTo>
                  <a:cubicBezTo>
                    <a:pt x="9906058" y="1336622"/>
                    <a:pt x="10174028" y="1617408"/>
                    <a:pt x="10504690" y="1617408"/>
                  </a:cubicBezTo>
                  <a:moveTo>
                    <a:pt x="10996180" y="990143"/>
                  </a:moveTo>
                  <a:cubicBezTo>
                    <a:pt x="10996180" y="1290210"/>
                    <a:pt x="10766252" y="1515577"/>
                    <a:pt x="10504690" y="1515577"/>
                  </a:cubicBezTo>
                  <a:cubicBezTo>
                    <a:pt x="10488749" y="1515577"/>
                    <a:pt x="10475827" y="1502654"/>
                    <a:pt x="10475827" y="1486713"/>
                  </a:cubicBezTo>
                  <a:cubicBezTo>
                    <a:pt x="10475827" y="1470772"/>
                    <a:pt x="10488749" y="1457850"/>
                    <a:pt x="10504690" y="1457850"/>
                  </a:cubicBezTo>
                  <a:cubicBezTo>
                    <a:pt x="10732251" y="1457850"/>
                    <a:pt x="10938453" y="1260480"/>
                    <a:pt x="10938453" y="990143"/>
                  </a:cubicBezTo>
                  <a:cubicBezTo>
                    <a:pt x="10938453" y="974202"/>
                    <a:pt x="10951375" y="961280"/>
                    <a:pt x="10967316" y="961280"/>
                  </a:cubicBezTo>
                  <a:cubicBezTo>
                    <a:pt x="10983258" y="961280"/>
                    <a:pt x="10996180" y="974202"/>
                    <a:pt x="10996180" y="990143"/>
                  </a:cubicBezTo>
                  <a:moveTo>
                    <a:pt x="12155690" y="1617408"/>
                  </a:moveTo>
                  <a:cubicBezTo>
                    <a:pt x="12486295" y="1617408"/>
                    <a:pt x="12754322" y="1336622"/>
                    <a:pt x="12754322" y="990143"/>
                  </a:cubicBezTo>
                  <a:cubicBezTo>
                    <a:pt x="12754322" y="699948"/>
                    <a:pt x="12334240" y="180692"/>
                    <a:pt x="12197832" y="19748"/>
                  </a:cubicBezTo>
                  <a:cubicBezTo>
                    <a:pt x="12187401" y="7235"/>
                    <a:pt x="12171951" y="0"/>
                    <a:pt x="12155661" y="0"/>
                  </a:cubicBezTo>
                  <a:cubicBezTo>
                    <a:pt x="12139372" y="0"/>
                    <a:pt x="12123921" y="7235"/>
                    <a:pt x="12113491" y="19748"/>
                  </a:cubicBezTo>
                  <a:cubicBezTo>
                    <a:pt x="11977140" y="180749"/>
                    <a:pt x="11557001" y="700006"/>
                    <a:pt x="11557001" y="990201"/>
                  </a:cubicBezTo>
                  <a:cubicBezTo>
                    <a:pt x="11557058" y="1336622"/>
                    <a:pt x="11825028" y="1617408"/>
                    <a:pt x="12155690" y="1617408"/>
                  </a:cubicBezTo>
                  <a:moveTo>
                    <a:pt x="12647179" y="990143"/>
                  </a:moveTo>
                  <a:cubicBezTo>
                    <a:pt x="12647179" y="1290210"/>
                    <a:pt x="12417252" y="1515577"/>
                    <a:pt x="12155690" y="1515577"/>
                  </a:cubicBezTo>
                  <a:cubicBezTo>
                    <a:pt x="12139748" y="1515577"/>
                    <a:pt x="12126827" y="1502654"/>
                    <a:pt x="12126827" y="1486713"/>
                  </a:cubicBezTo>
                  <a:cubicBezTo>
                    <a:pt x="12126827" y="1470772"/>
                    <a:pt x="12139748" y="1457850"/>
                    <a:pt x="12155690" y="1457850"/>
                  </a:cubicBezTo>
                  <a:cubicBezTo>
                    <a:pt x="12383251" y="1457850"/>
                    <a:pt x="12589453" y="1260480"/>
                    <a:pt x="12589453" y="990143"/>
                  </a:cubicBezTo>
                  <a:cubicBezTo>
                    <a:pt x="12589453" y="974202"/>
                    <a:pt x="12602376" y="961280"/>
                    <a:pt x="12618316" y="961280"/>
                  </a:cubicBezTo>
                  <a:cubicBezTo>
                    <a:pt x="12634258" y="961280"/>
                    <a:pt x="12647179" y="974202"/>
                    <a:pt x="12647179" y="990143"/>
                  </a:cubicBezTo>
                  <a:moveTo>
                    <a:pt x="13806690" y="1617408"/>
                  </a:moveTo>
                  <a:cubicBezTo>
                    <a:pt x="14137295" y="1617408"/>
                    <a:pt x="14405322" y="1336622"/>
                    <a:pt x="14405322" y="990143"/>
                  </a:cubicBezTo>
                  <a:cubicBezTo>
                    <a:pt x="14405322" y="699948"/>
                    <a:pt x="13985240" y="180692"/>
                    <a:pt x="13848832" y="19748"/>
                  </a:cubicBezTo>
                  <a:cubicBezTo>
                    <a:pt x="13838401" y="7235"/>
                    <a:pt x="13822951" y="0"/>
                    <a:pt x="13806661" y="0"/>
                  </a:cubicBezTo>
                  <a:cubicBezTo>
                    <a:pt x="13790372" y="0"/>
                    <a:pt x="13774921" y="7235"/>
                    <a:pt x="13764491" y="19748"/>
                  </a:cubicBezTo>
                  <a:cubicBezTo>
                    <a:pt x="13628140" y="180749"/>
                    <a:pt x="13208001" y="700006"/>
                    <a:pt x="13208001" y="990201"/>
                  </a:cubicBezTo>
                  <a:cubicBezTo>
                    <a:pt x="13208058" y="1336622"/>
                    <a:pt x="13476028" y="1617408"/>
                    <a:pt x="13806690" y="1617408"/>
                  </a:cubicBezTo>
                  <a:moveTo>
                    <a:pt x="14298179" y="990143"/>
                  </a:moveTo>
                  <a:cubicBezTo>
                    <a:pt x="14298179" y="1290210"/>
                    <a:pt x="14068252" y="1515577"/>
                    <a:pt x="13806690" y="1515577"/>
                  </a:cubicBezTo>
                  <a:cubicBezTo>
                    <a:pt x="13790748" y="1515577"/>
                    <a:pt x="13777827" y="1502654"/>
                    <a:pt x="13777827" y="1486713"/>
                  </a:cubicBezTo>
                  <a:cubicBezTo>
                    <a:pt x="13777827" y="1470772"/>
                    <a:pt x="13790748" y="1457850"/>
                    <a:pt x="13806690" y="1457850"/>
                  </a:cubicBezTo>
                  <a:cubicBezTo>
                    <a:pt x="14034251" y="1457850"/>
                    <a:pt x="14240453" y="1260480"/>
                    <a:pt x="14240453" y="990143"/>
                  </a:cubicBezTo>
                  <a:cubicBezTo>
                    <a:pt x="14240453" y="974202"/>
                    <a:pt x="14253376" y="961280"/>
                    <a:pt x="14269316" y="961280"/>
                  </a:cubicBezTo>
                  <a:cubicBezTo>
                    <a:pt x="14285258" y="961280"/>
                    <a:pt x="14298179" y="974202"/>
                    <a:pt x="14298179" y="990143"/>
                  </a:cubicBezTo>
                </a:path>
              </a:pathLst>
            </a:custGeom>
            <a:solidFill>
              <a:srgbClr val="EDE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4" name="Google Shape;634;p15"/>
          <p:cNvGrpSpPr/>
          <p:nvPr/>
        </p:nvGrpSpPr>
        <p:grpSpPr>
          <a:xfrm>
            <a:off x="1054413" y="2692130"/>
            <a:ext cx="8115300" cy="3194594"/>
            <a:chOff x="0" y="-28575"/>
            <a:chExt cx="2137363" cy="841375"/>
          </a:xfrm>
        </p:grpSpPr>
        <p:sp>
          <p:nvSpPr>
            <p:cNvPr id="635" name="Google Shape;635;p15"/>
            <p:cNvSpPr/>
            <p:nvPr/>
          </p:nvSpPr>
          <p:spPr>
            <a:xfrm>
              <a:off x="0" y="0"/>
              <a:ext cx="2137363" cy="181739"/>
            </a:xfrm>
            <a:custGeom>
              <a:rect b="b" l="l" r="r" t="t"/>
              <a:pathLst>
                <a:path extrusionOk="0" h="181739" w="2137363">
                  <a:moveTo>
                    <a:pt x="0" y="0"/>
                  </a:moveTo>
                  <a:lnTo>
                    <a:pt x="2137363" y="0"/>
                  </a:lnTo>
                  <a:lnTo>
                    <a:pt x="2137363" y="181739"/>
                  </a:lnTo>
                  <a:lnTo>
                    <a:pt x="0" y="181739"/>
                  </a:lnTo>
                  <a:close/>
                </a:path>
              </a:pathLst>
            </a:custGeom>
            <a:solidFill>
              <a:srgbClr val="EDECED"/>
            </a:solidFill>
            <a:ln>
              <a:noFill/>
            </a:ln>
          </p:spPr>
        </p:sp>
        <p:sp>
          <p:nvSpPr>
            <p:cNvPr id="636" name="Google Shape;636;p15"/>
            <p:cNvSpPr txBox="1"/>
            <p:nvPr/>
          </p:nvSpPr>
          <p:spPr>
            <a:xfrm>
              <a:off x="0" y="-28575"/>
              <a:ext cx="812800" cy="841375"/>
            </a:xfrm>
            <a:prstGeom prst="rect">
              <a:avLst/>
            </a:prstGeom>
            <a:noFill/>
            <a:ln>
              <a:noFill/>
            </a:ln>
          </p:spPr>
          <p:txBody>
            <a:bodyPr anchorCtr="0" anchor="ctr" bIns="254000" lIns="254000" spcFirstLastPara="1" rIns="254000" wrap="square" tIns="254000">
              <a:noAutofit/>
            </a:bodyPr>
            <a:lstStyle/>
            <a:p>
              <a:pPr indent="0" lvl="0" marL="0" marR="0" rtl="0" algn="l">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Elaborate on the data you want to discuss. </a:t>
              </a:r>
              <a:endParaRPr/>
            </a:p>
          </p:txBody>
        </p:sp>
      </p:grpSp>
      <p:sp>
        <p:nvSpPr>
          <p:cNvPr id="637" name="Google Shape;637;p15"/>
          <p:cNvSpPr txBox="1"/>
          <p:nvPr/>
        </p:nvSpPr>
        <p:spPr>
          <a:xfrm>
            <a:off x="1054413" y="1039829"/>
            <a:ext cx="8166726" cy="749267"/>
          </a:xfrm>
          <a:prstGeom prst="rect">
            <a:avLst/>
          </a:prstGeom>
          <a:noFill/>
          <a:ln>
            <a:noFill/>
          </a:ln>
        </p:spPr>
        <p:txBody>
          <a:bodyPr anchorCtr="0" anchor="t" bIns="0" lIns="0" spcFirstLastPara="1" rIns="0" wrap="square" tIns="0">
            <a:spAutoFit/>
          </a:bodyPr>
          <a:lstStyle/>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Add an Infographic Page</a:t>
            </a:r>
            <a:endParaRPr/>
          </a:p>
        </p:txBody>
      </p:sp>
      <p:sp>
        <p:nvSpPr>
          <p:cNvPr id="638" name="Google Shape;638;p15"/>
          <p:cNvSpPr txBox="1"/>
          <p:nvPr/>
        </p:nvSpPr>
        <p:spPr>
          <a:xfrm>
            <a:off x="8316095" y="3933735"/>
            <a:ext cx="879331" cy="48575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2A4D70"/>
                </a:solidFill>
                <a:latin typeface="Arial"/>
                <a:ea typeface="Arial"/>
                <a:cs typeface="Arial"/>
                <a:sym typeface="Arial"/>
              </a:rPr>
              <a:t>80%</a:t>
            </a:r>
            <a:endParaRPr/>
          </a:p>
        </p:txBody>
      </p:sp>
      <p:sp>
        <p:nvSpPr>
          <p:cNvPr id="639" name="Google Shape;639;p15"/>
          <p:cNvSpPr txBox="1"/>
          <p:nvPr/>
        </p:nvSpPr>
        <p:spPr>
          <a:xfrm>
            <a:off x="8316095" y="6400988"/>
            <a:ext cx="879331" cy="48575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2A4D70"/>
                </a:solidFill>
                <a:latin typeface="Arial"/>
                <a:ea typeface="Arial"/>
                <a:cs typeface="Arial"/>
                <a:sym typeface="Arial"/>
              </a:rPr>
              <a:t>50%</a:t>
            </a:r>
            <a:endParaRPr/>
          </a:p>
        </p:txBody>
      </p:sp>
      <p:sp>
        <p:nvSpPr>
          <p:cNvPr id="640" name="Google Shape;640;p15"/>
          <p:cNvSpPr txBox="1"/>
          <p:nvPr/>
        </p:nvSpPr>
        <p:spPr>
          <a:xfrm>
            <a:off x="8290382" y="8683370"/>
            <a:ext cx="879331" cy="48575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2A4D70"/>
                </a:solidFill>
                <a:latin typeface="Arial"/>
                <a:ea typeface="Arial"/>
                <a:cs typeface="Arial"/>
                <a:sym typeface="Arial"/>
              </a:rPr>
              <a:t>10%</a:t>
            </a:r>
            <a:endParaRPr/>
          </a:p>
        </p:txBody>
      </p:sp>
      <p:sp>
        <p:nvSpPr>
          <p:cNvPr id="641" name="Google Shape;641;p15"/>
          <p:cNvSpPr txBox="1"/>
          <p:nvPr/>
        </p:nvSpPr>
        <p:spPr>
          <a:xfrm>
            <a:off x="15761491" y="2687444"/>
            <a:ext cx="1497809" cy="140639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data you want to discuss</a:t>
            </a:r>
            <a:endParaRPr/>
          </a:p>
        </p:txBody>
      </p:sp>
      <p:sp>
        <p:nvSpPr>
          <p:cNvPr id="642" name="Google Shape;642;p15"/>
          <p:cNvSpPr txBox="1"/>
          <p:nvPr/>
        </p:nvSpPr>
        <p:spPr>
          <a:xfrm>
            <a:off x="15761491" y="7244090"/>
            <a:ext cx="1497809" cy="140639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the data you want to discuss</a:t>
            </a:r>
            <a:endParaRPr/>
          </a:p>
        </p:txBody>
      </p:sp>
      <p:grpSp>
        <p:nvGrpSpPr>
          <p:cNvPr id="643" name="Google Shape;643;p15"/>
          <p:cNvGrpSpPr/>
          <p:nvPr/>
        </p:nvGrpSpPr>
        <p:grpSpPr>
          <a:xfrm>
            <a:off x="1028700" y="7619789"/>
            <a:ext cx="8115300" cy="3194594"/>
            <a:chOff x="0" y="-28575"/>
            <a:chExt cx="2137363" cy="841375"/>
          </a:xfrm>
        </p:grpSpPr>
        <p:sp>
          <p:nvSpPr>
            <p:cNvPr id="644" name="Google Shape;644;p15"/>
            <p:cNvSpPr/>
            <p:nvPr/>
          </p:nvSpPr>
          <p:spPr>
            <a:xfrm>
              <a:off x="0" y="0"/>
              <a:ext cx="2137363" cy="181739"/>
            </a:xfrm>
            <a:custGeom>
              <a:rect b="b" l="l" r="r" t="t"/>
              <a:pathLst>
                <a:path extrusionOk="0" h="181739" w="2137363">
                  <a:moveTo>
                    <a:pt x="0" y="0"/>
                  </a:moveTo>
                  <a:lnTo>
                    <a:pt x="2137363" y="0"/>
                  </a:lnTo>
                  <a:lnTo>
                    <a:pt x="2137363" y="181739"/>
                  </a:lnTo>
                  <a:lnTo>
                    <a:pt x="0" y="181739"/>
                  </a:lnTo>
                  <a:close/>
                </a:path>
              </a:pathLst>
            </a:custGeom>
            <a:solidFill>
              <a:srgbClr val="EDECED"/>
            </a:solidFill>
            <a:ln>
              <a:noFill/>
            </a:ln>
          </p:spPr>
        </p:sp>
        <p:sp>
          <p:nvSpPr>
            <p:cNvPr id="645" name="Google Shape;645;p15"/>
            <p:cNvSpPr txBox="1"/>
            <p:nvPr/>
          </p:nvSpPr>
          <p:spPr>
            <a:xfrm>
              <a:off x="0" y="-28575"/>
              <a:ext cx="812800" cy="841375"/>
            </a:xfrm>
            <a:prstGeom prst="rect">
              <a:avLst/>
            </a:prstGeom>
            <a:noFill/>
            <a:ln>
              <a:noFill/>
            </a:ln>
          </p:spPr>
          <p:txBody>
            <a:bodyPr anchorCtr="0" anchor="ctr" bIns="254000" lIns="254000" spcFirstLastPara="1" rIns="254000" wrap="square" tIns="254000">
              <a:noAutofit/>
            </a:bodyPr>
            <a:lstStyle/>
            <a:p>
              <a:pPr indent="0" lvl="0" marL="0" marR="0" rtl="0" algn="l">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Elaborate on the data you want to discuss. </a:t>
              </a:r>
              <a:endParaRPr/>
            </a:p>
          </p:txBody>
        </p:sp>
      </p:grpSp>
      <p:grpSp>
        <p:nvGrpSpPr>
          <p:cNvPr id="646" name="Google Shape;646;p15"/>
          <p:cNvGrpSpPr/>
          <p:nvPr/>
        </p:nvGrpSpPr>
        <p:grpSpPr>
          <a:xfrm>
            <a:off x="1028700" y="5144591"/>
            <a:ext cx="8115300" cy="3194594"/>
            <a:chOff x="0" y="-28575"/>
            <a:chExt cx="2137363" cy="841375"/>
          </a:xfrm>
        </p:grpSpPr>
        <p:sp>
          <p:nvSpPr>
            <p:cNvPr id="647" name="Google Shape;647;p15"/>
            <p:cNvSpPr/>
            <p:nvPr/>
          </p:nvSpPr>
          <p:spPr>
            <a:xfrm>
              <a:off x="0" y="0"/>
              <a:ext cx="2137363" cy="181739"/>
            </a:xfrm>
            <a:custGeom>
              <a:rect b="b" l="l" r="r" t="t"/>
              <a:pathLst>
                <a:path extrusionOk="0" h="181739" w="2137363">
                  <a:moveTo>
                    <a:pt x="0" y="0"/>
                  </a:moveTo>
                  <a:lnTo>
                    <a:pt x="2137363" y="0"/>
                  </a:lnTo>
                  <a:lnTo>
                    <a:pt x="2137363" y="181739"/>
                  </a:lnTo>
                  <a:lnTo>
                    <a:pt x="0" y="181739"/>
                  </a:lnTo>
                  <a:close/>
                </a:path>
              </a:pathLst>
            </a:custGeom>
            <a:solidFill>
              <a:srgbClr val="EDECED"/>
            </a:solidFill>
            <a:ln>
              <a:noFill/>
            </a:ln>
          </p:spPr>
        </p:sp>
        <p:sp>
          <p:nvSpPr>
            <p:cNvPr id="648" name="Google Shape;648;p15"/>
            <p:cNvSpPr txBox="1"/>
            <p:nvPr/>
          </p:nvSpPr>
          <p:spPr>
            <a:xfrm>
              <a:off x="0" y="-28575"/>
              <a:ext cx="812800" cy="841375"/>
            </a:xfrm>
            <a:prstGeom prst="rect">
              <a:avLst/>
            </a:prstGeom>
            <a:noFill/>
            <a:ln>
              <a:noFill/>
            </a:ln>
          </p:spPr>
          <p:txBody>
            <a:bodyPr anchorCtr="0" anchor="ctr" bIns="254000" lIns="254000" spcFirstLastPara="1" rIns="254000" wrap="square" tIns="254000">
              <a:noAutofit/>
            </a:bodyPr>
            <a:lstStyle/>
            <a:p>
              <a:pPr indent="0" lvl="0" marL="0" marR="0" rtl="0" algn="l">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Elaborate on the data you want to discuss. </a:t>
              </a:r>
              <a:endParaRPr/>
            </a:p>
          </p:txBody>
        </p:sp>
      </p:grpSp>
      <p:grpSp>
        <p:nvGrpSpPr>
          <p:cNvPr id="649" name="Google Shape;649;p15"/>
          <p:cNvGrpSpPr/>
          <p:nvPr/>
        </p:nvGrpSpPr>
        <p:grpSpPr>
          <a:xfrm>
            <a:off x="10433933" y="794946"/>
            <a:ext cx="6825367" cy="3194594"/>
            <a:chOff x="0" y="-28575"/>
            <a:chExt cx="1797627" cy="841375"/>
          </a:xfrm>
        </p:grpSpPr>
        <p:sp>
          <p:nvSpPr>
            <p:cNvPr id="650" name="Google Shape;650;p15"/>
            <p:cNvSpPr/>
            <p:nvPr/>
          </p:nvSpPr>
          <p:spPr>
            <a:xfrm>
              <a:off x="0" y="0"/>
              <a:ext cx="1797627" cy="181739"/>
            </a:xfrm>
            <a:custGeom>
              <a:rect b="b" l="l" r="r" t="t"/>
              <a:pathLst>
                <a:path extrusionOk="0" h="181739" w="1797627">
                  <a:moveTo>
                    <a:pt x="0" y="0"/>
                  </a:moveTo>
                  <a:lnTo>
                    <a:pt x="1797627" y="0"/>
                  </a:lnTo>
                  <a:lnTo>
                    <a:pt x="1797627" y="181739"/>
                  </a:lnTo>
                  <a:lnTo>
                    <a:pt x="0" y="181739"/>
                  </a:lnTo>
                  <a:close/>
                </a:path>
              </a:pathLst>
            </a:custGeom>
            <a:solidFill>
              <a:srgbClr val="EDECED"/>
            </a:solidFill>
            <a:ln>
              <a:noFill/>
            </a:ln>
          </p:spPr>
        </p:sp>
        <p:sp>
          <p:nvSpPr>
            <p:cNvPr id="651" name="Google Shape;651;p15"/>
            <p:cNvSpPr txBox="1"/>
            <p:nvPr/>
          </p:nvSpPr>
          <p:spPr>
            <a:xfrm>
              <a:off x="0" y="-28575"/>
              <a:ext cx="812800" cy="841375"/>
            </a:xfrm>
            <a:prstGeom prst="rect">
              <a:avLst/>
            </a:prstGeom>
            <a:noFill/>
            <a:ln>
              <a:noFill/>
            </a:ln>
          </p:spPr>
          <p:txBody>
            <a:bodyPr anchorCtr="0" anchor="ctr" bIns="254000" lIns="254000" spcFirstLastPara="1" rIns="254000" wrap="square" tIns="254000">
              <a:noAutofit/>
            </a:bodyPr>
            <a:lstStyle/>
            <a:p>
              <a:pPr indent="0" lvl="0" marL="0" marR="0" rtl="0" algn="l">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Elaborate on the data you want to discuss. </a:t>
              </a:r>
              <a:endParaRPr/>
            </a:p>
          </p:txBody>
        </p:sp>
      </p:grpSp>
      <p:grpSp>
        <p:nvGrpSpPr>
          <p:cNvPr id="652" name="Google Shape;652;p15"/>
          <p:cNvGrpSpPr/>
          <p:nvPr/>
        </p:nvGrpSpPr>
        <p:grpSpPr>
          <a:xfrm>
            <a:off x="10433933" y="5354141"/>
            <a:ext cx="6825367" cy="3194594"/>
            <a:chOff x="0" y="-28575"/>
            <a:chExt cx="1797627" cy="841375"/>
          </a:xfrm>
        </p:grpSpPr>
        <p:sp>
          <p:nvSpPr>
            <p:cNvPr id="653" name="Google Shape;653;p15"/>
            <p:cNvSpPr/>
            <p:nvPr/>
          </p:nvSpPr>
          <p:spPr>
            <a:xfrm>
              <a:off x="0" y="0"/>
              <a:ext cx="1797627" cy="181739"/>
            </a:xfrm>
            <a:custGeom>
              <a:rect b="b" l="l" r="r" t="t"/>
              <a:pathLst>
                <a:path extrusionOk="0" h="181739" w="1797627">
                  <a:moveTo>
                    <a:pt x="0" y="0"/>
                  </a:moveTo>
                  <a:lnTo>
                    <a:pt x="1797627" y="0"/>
                  </a:lnTo>
                  <a:lnTo>
                    <a:pt x="1797627" y="181739"/>
                  </a:lnTo>
                  <a:lnTo>
                    <a:pt x="0" y="181739"/>
                  </a:lnTo>
                  <a:close/>
                </a:path>
              </a:pathLst>
            </a:custGeom>
            <a:solidFill>
              <a:srgbClr val="EDECED"/>
            </a:solidFill>
            <a:ln>
              <a:noFill/>
            </a:ln>
          </p:spPr>
        </p:sp>
        <p:sp>
          <p:nvSpPr>
            <p:cNvPr id="654" name="Google Shape;654;p15"/>
            <p:cNvSpPr txBox="1"/>
            <p:nvPr/>
          </p:nvSpPr>
          <p:spPr>
            <a:xfrm>
              <a:off x="0" y="-28575"/>
              <a:ext cx="812800" cy="841375"/>
            </a:xfrm>
            <a:prstGeom prst="rect">
              <a:avLst/>
            </a:prstGeom>
            <a:noFill/>
            <a:ln>
              <a:noFill/>
            </a:ln>
          </p:spPr>
          <p:txBody>
            <a:bodyPr anchorCtr="0" anchor="ctr" bIns="254000" lIns="254000" spcFirstLastPara="1" rIns="254000" wrap="square" tIns="254000">
              <a:noAutofit/>
            </a:bodyPr>
            <a:lstStyle/>
            <a:p>
              <a:pPr indent="0" lvl="0" marL="0" marR="0" rtl="0" algn="l">
                <a:lnSpc>
                  <a:spcPct val="140025"/>
                </a:lnSpc>
                <a:spcBef>
                  <a:spcPts val="0"/>
                </a:spcBef>
                <a:spcAft>
                  <a:spcPts val="0"/>
                </a:spcAft>
                <a:buNone/>
              </a:pPr>
              <a:r>
                <a:rPr b="0" i="0" lang="en-US" sz="1599" u="none" cap="none" strike="noStrike">
                  <a:solidFill>
                    <a:srgbClr val="000000"/>
                  </a:solidFill>
                  <a:latin typeface="Arial"/>
                  <a:ea typeface="Arial"/>
                  <a:cs typeface="Arial"/>
                  <a:sym typeface="Arial"/>
                </a:rPr>
                <a:t>Elaborate on the data you want to discuss. </a:t>
              </a:r>
              <a:endParaRPr/>
            </a:p>
          </p:txBody>
        </p:sp>
      </p:grpSp>
      <p:grpSp>
        <p:nvGrpSpPr>
          <p:cNvPr id="655" name="Google Shape;655;p15"/>
          <p:cNvGrpSpPr/>
          <p:nvPr/>
        </p:nvGrpSpPr>
        <p:grpSpPr>
          <a:xfrm>
            <a:off x="0" y="9838589"/>
            <a:ext cx="3086104" cy="3230761"/>
            <a:chOff x="0" y="-38100"/>
            <a:chExt cx="812800" cy="850900"/>
          </a:xfrm>
        </p:grpSpPr>
        <p:sp>
          <p:nvSpPr>
            <p:cNvPr id="656" name="Google Shape;656;p1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657" name="Google Shape;657;p1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58" name="Google Shape;658;p15"/>
          <p:cNvGrpSpPr/>
          <p:nvPr/>
        </p:nvGrpSpPr>
        <p:grpSpPr>
          <a:xfrm>
            <a:off x="17259300" y="-144661"/>
            <a:ext cx="3086104" cy="3230761"/>
            <a:chOff x="0" y="-38100"/>
            <a:chExt cx="812800" cy="850900"/>
          </a:xfrm>
        </p:grpSpPr>
        <p:sp>
          <p:nvSpPr>
            <p:cNvPr id="659" name="Google Shape;659;p1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660" name="Google Shape;660;p1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61" name="Google Shape;661;p15"/>
          <p:cNvGrpSpPr/>
          <p:nvPr/>
        </p:nvGrpSpPr>
        <p:grpSpPr>
          <a:xfrm>
            <a:off x="0" y="-144661"/>
            <a:ext cx="3086104" cy="3230761"/>
            <a:chOff x="0" y="-38100"/>
            <a:chExt cx="812800" cy="850900"/>
          </a:xfrm>
        </p:grpSpPr>
        <p:sp>
          <p:nvSpPr>
            <p:cNvPr id="662" name="Google Shape;662;p1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663" name="Google Shape;663;p1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64" name="Google Shape;664;p15"/>
          <p:cNvGrpSpPr/>
          <p:nvPr/>
        </p:nvGrpSpPr>
        <p:grpSpPr>
          <a:xfrm>
            <a:off x="17259300" y="9838589"/>
            <a:ext cx="3086104" cy="3230761"/>
            <a:chOff x="0" y="-38100"/>
            <a:chExt cx="812800" cy="850900"/>
          </a:xfrm>
        </p:grpSpPr>
        <p:sp>
          <p:nvSpPr>
            <p:cNvPr id="665" name="Google Shape;665;p1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666" name="Google Shape;666;p1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16"/>
          <p:cNvSpPr txBox="1"/>
          <p:nvPr/>
        </p:nvSpPr>
        <p:spPr>
          <a:xfrm>
            <a:off x="2336465" y="4180356"/>
            <a:ext cx="3976233"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4E8E"/>
                </a:solidFill>
                <a:latin typeface="Arial"/>
                <a:ea typeface="Arial"/>
                <a:cs typeface="Arial"/>
                <a:sym typeface="Arial"/>
              </a:rPr>
              <a:t>STEP ONE</a:t>
            </a:r>
            <a:endParaRPr/>
          </a:p>
        </p:txBody>
      </p:sp>
      <p:sp>
        <p:nvSpPr>
          <p:cNvPr id="672" name="Google Shape;672;p16"/>
          <p:cNvSpPr txBox="1"/>
          <p:nvPr/>
        </p:nvSpPr>
        <p:spPr>
          <a:xfrm>
            <a:off x="2336465" y="7200734"/>
            <a:ext cx="3976233"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2779E"/>
                </a:solidFill>
                <a:latin typeface="Arial"/>
                <a:ea typeface="Arial"/>
                <a:cs typeface="Arial"/>
                <a:sym typeface="Arial"/>
              </a:rPr>
              <a:t>STEP THREE</a:t>
            </a:r>
            <a:endParaRPr/>
          </a:p>
        </p:txBody>
      </p:sp>
      <p:sp>
        <p:nvSpPr>
          <p:cNvPr id="673" name="Google Shape;673;p16"/>
          <p:cNvSpPr txBox="1"/>
          <p:nvPr/>
        </p:nvSpPr>
        <p:spPr>
          <a:xfrm>
            <a:off x="2336465" y="4770118"/>
            <a:ext cx="3777157"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a:t>
            </a:r>
            <a:endParaRPr/>
          </a:p>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communication tools</a:t>
            </a:r>
            <a:endParaRPr/>
          </a:p>
        </p:txBody>
      </p:sp>
      <p:sp>
        <p:nvSpPr>
          <p:cNvPr id="674" name="Google Shape;674;p16"/>
          <p:cNvSpPr txBox="1"/>
          <p:nvPr/>
        </p:nvSpPr>
        <p:spPr>
          <a:xfrm>
            <a:off x="2336465" y="7759497"/>
            <a:ext cx="3777157"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a:t>
            </a:r>
            <a:endParaRPr/>
          </a:p>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communication tools</a:t>
            </a:r>
            <a:endParaRPr/>
          </a:p>
        </p:txBody>
      </p:sp>
      <p:sp>
        <p:nvSpPr>
          <p:cNvPr id="675" name="Google Shape;675;p16"/>
          <p:cNvSpPr txBox="1"/>
          <p:nvPr/>
        </p:nvSpPr>
        <p:spPr>
          <a:xfrm>
            <a:off x="12095090" y="4180356"/>
            <a:ext cx="3976233" cy="396240"/>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US" sz="2400" u="none" cap="none" strike="noStrike">
                <a:solidFill>
                  <a:srgbClr val="009E97"/>
                </a:solidFill>
                <a:latin typeface="Arial"/>
                <a:ea typeface="Arial"/>
                <a:cs typeface="Arial"/>
                <a:sym typeface="Arial"/>
              </a:rPr>
              <a:t>STEP TWO</a:t>
            </a:r>
            <a:endParaRPr/>
          </a:p>
        </p:txBody>
      </p:sp>
      <p:sp>
        <p:nvSpPr>
          <p:cNvPr id="676" name="Google Shape;676;p16"/>
          <p:cNvSpPr txBox="1"/>
          <p:nvPr/>
        </p:nvSpPr>
        <p:spPr>
          <a:xfrm>
            <a:off x="12095090" y="7200734"/>
            <a:ext cx="3976233" cy="396240"/>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US" sz="2400" u="none" cap="none" strike="noStrike">
                <a:solidFill>
                  <a:srgbClr val="009E97"/>
                </a:solidFill>
                <a:latin typeface="Arial"/>
                <a:ea typeface="Arial"/>
                <a:cs typeface="Arial"/>
                <a:sym typeface="Arial"/>
              </a:rPr>
              <a:t>STEP FOUR</a:t>
            </a:r>
            <a:endParaRPr/>
          </a:p>
        </p:txBody>
      </p:sp>
      <p:sp>
        <p:nvSpPr>
          <p:cNvPr id="677" name="Google Shape;677;p16"/>
          <p:cNvSpPr txBox="1"/>
          <p:nvPr/>
        </p:nvSpPr>
        <p:spPr>
          <a:xfrm>
            <a:off x="12294166" y="4703563"/>
            <a:ext cx="3777157" cy="7016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000" u="none" cap="none" strike="noStrike">
                <a:solidFill>
                  <a:srgbClr val="000000"/>
                </a:solidFill>
                <a:latin typeface="Lato"/>
                <a:ea typeface="Lato"/>
                <a:cs typeface="Lato"/>
                <a:sym typeface="Lato"/>
              </a:rPr>
              <a:t>Presentations are</a:t>
            </a:r>
            <a:endParaRPr/>
          </a:p>
          <a:p>
            <a:pPr indent="0" lvl="0" marL="0" marR="0" rtl="0" algn="r">
              <a:lnSpc>
                <a:spcPct val="140000"/>
              </a:lnSpc>
              <a:spcBef>
                <a:spcPts val="0"/>
              </a:spcBef>
              <a:spcAft>
                <a:spcPts val="0"/>
              </a:spcAft>
              <a:buNone/>
            </a:pPr>
            <a:r>
              <a:rPr b="0" i="0" lang="en-US" sz="2000" u="none" cap="none" strike="noStrike">
                <a:solidFill>
                  <a:srgbClr val="000000"/>
                </a:solidFill>
                <a:latin typeface="Lato"/>
                <a:ea typeface="Lato"/>
                <a:cs typeface="Lato"/>
                <a:sym typeface="Lato"/>
              </a:rPr>
              <a:t>communication tools</a:t>
            </a:r>
            <a:endParaRPr/>
          </a:p>
        </p:txBody>
      </p:sp>
      <p:sp>
        <p:nvSpPr>
          <p:cNvPr id="678" name="Google Shape;678;p16"/>
          <p:cNvSpPr txBox="1"/>
          <p:nvPr/>
        </p:nvSpPr>
        <p:spPr>
          <a:xfrm>
            <a:off x="12294166" y="7723941"/>
            <a:ext cx="3777157" cy="7016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000" u="none" cap="none" strike="noStrike">
                <a:solidFill>
                  <a:srgbClr val="000000"/>
                </a:solidFill>
                <a:latin typeface="Lato"/>
                <a:ea typeface="Lato"/>
                <a:cs typeface="Lato"/>
                <a:sym typeface="Lato"/>
              </a:rPr>
              <a:t>Presentations are</a:t>
            </a:r>
            <a:endParaRPr/>
          </a:p>
          <a:p>
            <a:pPr indent="0" lvl="0" marL="0" marR="0" rtl="0" algn="r">
              <a:lnSpc>
                <a:spcPct val="140000"/>
              </a:lnSpc>
              <a:spcBef>
                <a:spcPts val="0"/>
              </a:spcBef>
              <a:spcAft>
                <a:spcPts val="0"/>
              </a:spcAft>
              <a:buNone/>
            </a:pPr>
            <a:r>
              <a:rPr b="0" i="0" lang="en-US" sz="2000" u="none" cap="none" strike="noStrike">
                <a:solidFill>
                  <a:srgbClr val="000000"/>
                </a:solidFill>
                <a:latin typeface="Lato"/>
                <a:ea typeface="Lato"/>
                <a:cs typeface="Lato"/>
                <a:sym typeface="Lato"/>
              </a:rPr>
              <a:t>communication tools</a:t>
            </a:r>
            <a:endParaRPr/>
          </a:p>
        </p:txBody>
      </p:sp>
      <p:grpSp>
        <p:nvGrpSpPr>
          <p:cNvPr id="679" name="Google Shape;679;p16"/>
          <p:cNvGrpSpPr/>
          <p:nvPr/>
        </p:nvGrpSpPr>
        <p:grpSpPr>
          <a:xfrm>
            <a:off x="6277478" y="3456364"/>
            <a:ext cx="5733043" cy="5697824"/>
            <a:chOff x="-15798" y="0"/>
            <a:chExt cx="2571596" cy="2555798"/>
          </a:xfrm>
        </p:grpSpPr>
        <p:sp>
          <p:nvSpPr>
            <p:cNvPr id="680" name="Google Shape;680;p16"/>
            <p:cNvSpPr/>
            <p:nvPr/>
          </p:nvSpPr>
          <p:spPr>
            <a:xfrm>
              <a:off x="1270000" y="0"/>
              <a:ext cx="1285798" cy="1333474"/>
            </a:xfrm>
            <a:custGeom>
              <a:rect b="b" l="l" r="r" t="t"/>
              <a:pathLst>
                <a:path extrusionOk="0" h="1333474" w="1285798">
                  <a:moveTo>
                    <a:pt x="0" y="0"/>
                  </a:moveTo>
                  <a:cubicBezTo>
                    <a:pt x="347841" y="0"/>
                    <a:pt x="680458" y="142671"/>
                    <a:pt x="920193" y="394703"/>
                  </a:cubicBezTo>
                  <a:cubicBezTo>
                    <a:pt x="1159929" y="646735"/>
                    <a:pt x="1285798" y="986067"/>
                    <a:pt x="1268413" y="1333474"/>
                  </a:cubicBezTo>
                  <a:lnTo>
                    <a:pt x="0" y="1270000"/>
                  </a:ln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16"/>
            <p:cNvSpPr/>
            <p:nvPr/>
          </p:nvSpPr>
          <p:spPr>
            <a:xfrm>
              <a:off x="1206526" y="1270000"/>
              <a:ext cx="1333474" cy="1285798"/>
            </a:xfrm>
            <a:custGeom>
              <a:rect b="b" l="l" r="r" t="t"/>
              <a:pathLst>
                <a:path extrusionOk="0" h="1285798" w="1333474">
                  <a:moveTo>
                    <a:pt x="1333474" y="0"/>
                  </a:moveTo>
                  <a:cubicBezTo>
                    <a:pt x="1333474" y="347841"/>
                    <a:pt x="1190803" y="680458"/>
                    <a:pt x="938771" y="920193"/>
                  </a:cubicBezTo>
                  <a:cubicBezTo>
                    <a:pt x="686738" y="1159929"/>
                    <a:pt x="347407" y="1285798"/>
                    <a:pt x="0" y="1268413"/>
                  </a:cubicBezTo>
                  <a:lnTo>
                    <a:pt x="63474" y="0"/>
                  </a:lnTo>
                  <a:close/>
                </a:path>
              </a:pathLst>
            </a:custGeom>
            <a:solidFill>
              <a:srgbClr val="009E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16"/>
            <p:cNvSpPr/>
            <p:nvPr/>
          </p:nvSpPr>
          <p:spPr>
            <a:xfrm>
              <a:off x="-15798" y="1206526"/>
              <a:ext cx="1285798" cy="1333474"/>
            </a:xfrm>
            <a:custGeom>
              <a:rect b="b" l="l" r="r" t="t"/>
              <a:pathLst>
                <a:path extrusionOk="0" h="1333474" w="1285798">
                  <a:moveTo>
                    <a:pt x="1285798" y="1333474"/>
                  </a:moveTo>
                  <a:cubicBezTo>
                    <a:pt x="937957" y="1333474"/>
                    <a:pt x="605340" y="1190803"/>
                    <a:pt x="365605" y="938771"/>
                  </a:cubicBezTo>
                  <a:cubicBezTo>
                    <a:pt x="125869" y="686738"/>
                    <a:pt x="0" y="347407"/>
                    <a:pt x="17385" y="0"/>
                  </a:cubicBezTo>
                  <a:lnTo>
                    <a:pt x="1285798" y="63474"/>
                  </a:lnTo>
                  <a:close/>
                </a:path>
              </a:pathLst>
            </a:custGeom>
            <a:solidFill>
              <a:srgbClr val="0077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16"/>
            <p:cNvSpPr/>
            <p:nvPr/>
          </p:nvSpPr>
          <p:spPr>
            <a:xfrm>
              <a:off x="0" y="0"/>
              <a:ext cx="1270000" cy="1270000"/>
            </a:xfrm>
            <a:custGeom>
              <a:rect b="b" l="l" r="r" t="t"/>
              <a:pathLst>
                <a:path extrusionOk="0" h="1270000" w="1270000">
                  <a:moveTo>
                    <a:pt x="0" y="1270000"/>
                  </a:moveTo>
                  <a:cubicBezTo>
                    <a:pt x="0" y="568648"/>
                    <a:pt x="568521" y="70"/>
                    <a:pt x="1269873" y="0"/>
                  </a:cubicBezTo>
                  <a:lnTo>
                    <a:pt x="1270000" y="1270000"/>
                  </a:lnTo>
                  <a:close/>
                </a:path>
              </a:pathLst>
            </a:custGeom>
            <a:solidFill>
              <a:srgbClr val="004E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16"/>
            <p:cNvSpPr/>
            <p:nvPr/>
          </p:nvSpPr>
          <p:spPr>
            <a:xfrm>
              <a:off x="1270000" y="0"/>
              <a:ext cx="127" cy="1270000"/>
            </a:xfrm>
            <a:custGeom>
              <a:rect b="b" l="l" r="r" t="t"/>
              <a:pathLst>
                <a:path extrusionOk="0" h="1270000" w="127">
                  <a:moveTo>
                    <a:pt x="0" y="0"/>
                  </a:moveTo>
                  <a:cubicBezTo>
                    <a:pt x="42" y="0"/>
                    <a:pt x="85" y="0"/>
                    <a:pt x="127" y="0"/>
                  </a:cubicBezTo>
                  <a:lnTo>
                    <a:pt x="0" y="1270000"/>
                  </a:lnTo>
                  <a:close/>
                </a:path>
              </a:pathLst>
            </a:custGeom>
            <a:solidFill>
              <a:srgbClr val="0025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5" name="Google Shape;685;p16"/>
          <p:cNvGrpSpPr/>
          <p:nvPr/>
        </p:nvGrpSpPr>
        <p:grpSpPr>
          <a:xfrm>
            <a:off x="0" y="9838589"/>
            <a:ext cx="3086104" cy="3230761"/>
            <a:chOff x="0" y="-38100"/>
            <a:chExt cx="812800" cy="850900"/>
          </a:xfrm>
        </p:grpSpPr>
        <p:sp>
          <p:nvSpPr>
            <p:cNvPr id="686" name="Google Shape;686;p1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687" name="Google Shape;687;p1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88" name="Google Shape;688;p16"/>
          <p:cNvGrpSpPr/>
          <p:nvPr/>
        </p:nvGrpSpPr>
        <p:grpSpPr>
          <a:xfrm>
            <a:off x="17259300" y="-144661"/>
            <a:ext cx="3086104" cy="3230761"/>
            <a:chOff x="0" y="-38100"/>
            <a:chExt cx="812800" cy="850900"/>
          </a:xfrm>
        </p:grpSpPr>
        <p:sp>
          <p:nvSpPr>
            <p:cNvPr id="689" name="Google Shape;689;p1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690" name="Google Shape;690;p1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91" name="Google Shape;691;p16"/>
          <p:cNvGrpSpPr/>
          <p:nvPr/>
        </p:nvGrpSpPr>
        <p:grpSpPr>
          <a:xfrm>
            <a:off x="0" y="-144661"/>
            <a:ext cx="3086104" cy="3230761"/>
            <a:chOff x="0" y="-38100"/>
            <a:chExt cx="812800" cy="850900"/>
          </a:xfrm>
        </p:grpSpPr>
        <p:sp>
          <p:nvSpPr>
            <p:cNvPr id="692" name="Google Shape;692;p1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693" name="Google Shape;693;p1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1"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94" name="Google Shape;694;p16"/>
          <p:cNvGrpSpPr/>
          <p:nvPr/>
        </p:nvGrpSpPr>
        <p:grpSpPr>
          <a:xfrm>
            <a:off x="17259300" y="9838589"/>
            <a:ext cx="3086104" cy="3230761"/>
            <a:chOff x="0" y="-38100"/>
            <a:chExt cx="812800" cy="850900"/>
          </a:xfrm>
        </p:grpSpPr>
        <p:sp>
          <p:nvSpPr>
            <p:cNvPr id="695" name="Google Shape;695;p1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696" name="Google Shape;696;p1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1"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7" name="Google Shape;697;p16"/>
          <p:cNvSpPr txBox="1"/>
          <p:nvPr/>
        </p:nvSpPr>
        <p:spPr>
          <a:xfrm>
            <a:off x="3907758" y="1843602"/>
            <a:ext cx="10472483" cy="74930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 Slide Report</a:t>
            </a:r>
            <a:endParaRPr/>
          </a:p>
        </p:txBody>
      </p:sp>
      <p:sp>
        <p:nvSpPr>
          <p:cNvPr id="698" name="Google Shape;698;p16"/>
          <p:cNvSpPr txBox="1"/>
          <p:nvPr/>
        </p:nvSpPr>
        <p:spPr>
          <a:xfrm>
            <a:off x="7086119" y="1149351"/>
            <a:ext cx="4115762" cy="3962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GRAPHICS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pic>
        <p:nvPicPr>
          <p:cNvPr id="703" name="Google Shape;703;p17"/>
          <p:cNvPicPr preferRelativeResize="0"/>
          <p:nvPr/>
        </p:nvPicPr>
        <p:blipFill rotWithShape="1">
          <a:blip r:embed="rId3">
            <a:alphaModFix/>
          </a:blip>
          <a:srcRect b="81226" l="0" r="0" t="0"/>
          <a:stretch/>
        </p:blipFill>
        <p:spPr>
          <a:xfrm>
            <a:off x="0" y="0"/>
            <a:ext cx="18288000" cy="5143500"/>
          </a:xfrm>
          <a:prstGeom prst="rect">
            <a:avLst/>
          </a:prstGeom>
          <a:noFill/>
          <a:ln>
            <a:noFill/>
          </a:ln>
        </p:spPr>
      </p:pic>
      <p:graphicFrame>
        <p:nvGraphicFramePr>
          <p:cNvPr id="704" name="Google Shape;704;p17"/>
          <p:cNvGraphicFramePr/>
          <p:nvPr/>
        </p:nvGraphicFramePr>
        <p:xfrm>
          <a:off x="1028700" y="1103848"/>
          <a:ext cx="3000000" cy="3000000"/>
        </p:xfrm>
        <a:graphic>
          <a:graphicData uri="http://schemas.openxmlformats.org/drawingml/2006/table">
            <a:tbl>
              <a:tblPr>
                <a:noFill/>
                <a:tableStyleId>{18D7D674-F10F-42D0-A1BE-729A89507575}</a:tableStyleId>
              </a:tblPr>
              <a:tblGrid>
                <a:gridCol w="4057650"/>
                <a:gridCol w="4189075"/>
                <a:gridCol w="3926225"/>
                <a:gridCol w="4057650"/>
              </a:tblGrid>
              <a:tr h="1433850">
                <a:tc>
                  <a:txBody>
                    <a:bodyPr/>
                    <a:lstStyle/>
                    <a:p>
                      <a:pPr indent="0" lvl="0" marL="0" marR="0" rtl="0" algn="l">
                        <a:spcBef>
                          <a:spcPts val="0"/>
                        </a:spcBef>
                        <a:spcAft>
                          <a:spcPts val="0"/>
                        </a:spcAft>
                        <a:buNone/>
                      </a:pPr>
                      <a:r>
                        <a:rPr lang="en-US" sz="4902" u="none" cap="none" strike="noStrike">
                          <a:solidFill>
                            <a:srgbClr val="FFFFFF"/>
                          </a:solidFill>
                          <a:latin typeface="Open Sans"/>
                          <a:ea typeface="Open Sans"/>
                          <a:cs typeface="Open Sans"/>
                          <a:sym typeface="Open Sans"/>
                        </a:rPr>
                        <a:t>S</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36C5FF"/>
                    </a:solidFill>
                  </a:tcPr>
                </a:tc>
                <a:tc>
                  <a:txBody>
                    <a:bodyPr/>
                    <a:lstStyle/>
                    <a:p>
                      <a:pPr indent="0" lvl="0" marL="0" marR="0" rtl="0" algn="l">
                        <a:spcBef>
                          <a:spcPts val="0"/>
                        </a:spcBef>
                        <a:spcAft>
                          <a:spcPts val="0"/>
                        </a:spcAft>
                        <a:buNone/>
                      </a:pPr>
                      <a:r>
                        <a:rPr lang="en-US" sz="4902" u="none" cap="none" strike="noStrike">
                          <a:solidFill>
                            <a:srgbClr val="FFFFFF"/>
                          </a:solidFill>
                          <a:latin typeface="Open Sans"/>
                          <a:ea typeface="Open Sans"/>
                          <a:cs typeface="Open Sans"/>
                          <a:sym typeface="Open Sans"/>
                        </a:rPr>
                        <a:t>W</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00C282"/>
                    </a:solidFill>
                  </a:tcPr>
                </a:tc>
                <a:tc>
                  <a:txBody>
                    <a:bodyPr/>
                    <a:lstStyle/>
                    <a:p>
                      <a:pPr indent="0" lvl="0" marL="0" marR="0" rtl="0" algn="l">
                        <a:spcBef>
                          <a:spcPts val="0"/>
                        </a:spcBef>
                        <a:spcAft>
                          <a:spcPts val="0"/>
                        </a:spcAft>
                        <a:buNone/>
                      </a:pPr>
                      <a:r>
                        <a:rPr lang="en-US" sz="4902" u="none" cap="none" strike="noStrike">
                          <a:solidFill>
                            <a:srgbClr val="FFFFFF"/>
                          </a:solidFill>
                          <a:latin typeface="Open Sans"/>
                          <a:ea typeface="Open Sans"/>
                          <a:cs typeface="Open Sans"/>
                          <a:sym typeface="Open Sans"/>
                        </a:rPr>
                        <a:t>O</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1885F1"/>
                    </a:solidFill>
                  </a:tcPr>
                </a:tc>
                <a:tc>
                  <a:txBody>
                    <a:bodyPr/>
                    <a:lstStyle/>
                    <a:p>
                      <a:pPr indent="0" lvl="0" marL="0" marR="0" rtl="0" algn="l">
                        <a:spcBef>
                          <a:spcPts val="0"/>
                        </a:spcBef>
                        <a:spcAft>
                          <a:spcPts val="0"/>
                        </a:spcAft>
                        <a:buNone/>
                      </a:pPr>
                      <a:r>
                        <a:rPr lang="en-US" sz="4902" u="none" cap="none" strike="noStrike">
                          <a:solidFill>
                            <a:srgbClr val="FFFFFF"/>
                          </a:solidFill>
                          <a:latin typeface="Open Sans"/>
                          <a:ea typeface="Open Sans"/>
                          <a:cs typeface="Open Sans"/>
                          <a:sym typeface="Open Sans"/>
                        </a:rPr>
                        <a:t>T</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2A4D70"/>
                    </a:solidFill>
                  </a:tcPr>
                </a:tc>
              </a:tr>
              <a:tr h="908100">
                <a:tc>
                  <a:txBody>
                    <a:bodyPr/>
                    <a:lstStyle/>
                    <a:p>
                      <a:pPr indent="0" lvl="0" marL="0" marR="0" rtl="0" algn="l">
                        <a:spcBef>
                          <a:spcPts val="0"/>
                        </a:spcBef>
                        <a:spcAft>
                          <a:spcPts val="0"/>
                        </a:spcAft>
                        <a:buNone/>
                      </a:pPr>
                      <a:r>
                        <a:rPr lang="en-US" sz="2502" u="none" cap="none" strike="noStrike">
                          <a:solidFill>
                            <a:srgbClr val="FFFFFF"/>
                          </a:solidFill>
                          <a:latin typeface="Arial"/>
                          <a:ea typeface="Arial"/>
                          <a:cs typeface="Arial"/>
                          <a:sym typeface="Arial"/>
                        </a:rPr>
                        <a:t>STRENGTHS</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8F8F8F"/>
                    </a:solidFill>
                  </a:tcPr>
                </a:tc>
                <a:tc>
                  <a:txBody>
                    <a:bodyPr/>
                    <a:lstStyle/>
                    <a:p>
                      <a:pPr indent="0" lvl="0" marL="0" marR="0" rtl="0" algn="l">
                        <a:spcBef>
                          <a:spcPts val="0"/>
                        </a:spcBef>
                        <a:spcAft>
                          <a:spcPts val="0"/>
                        </a:spcAft>
                        <a:buNone/>
                      </a:pPr>
                      <a:r>
                        <a:rPr lang="en-US" sz="2502" u="none" cap="none" strike="noStrike">
                          <a:solidFill>
                            <a:srgbClr val="FFFFFF"/>
                          </a:solidFill>
                          <a:latin typeface="Arial"/>
                          <a:ea typeface="Arial"/>
                          <a:cs typeface="Arial"/>
                          <a:sym typeface="Arial"/>
                        </a:rPr>
                        <a:t>WEAKNESSES</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8F8F8F"/>
                    </a:solidFill>
                  </a:tcPr>
                </a:tc>
                <a:tc>
                  <a:txBody>
                    <a:bodyPr/>
                    <a:lstStyle/>
                    <a:p>
                      <a:pPr indent="0" lvl="0" marL="0" marR="0" rtl="0" algn="l">
                        <a:spcBef>
                          <a:spcPts val="0"/>
                        </a:spcBef>
                        <a:spcAft>
                          <a:spcPts val="0"/>
                        </a:spcAft>
                        <a:buNone/>
                      </a:pPr>
                      <a:r>
                        <a:rPr lang="en-US" sz="2502" u="none" cap="none" strike="noStrike">
                          <a:solidFill>
                            <a:srgbClr val="FFFFFF"/>
                          </a:solidFill>
                          <a:latin typeface="Arial"/>
                          <a:ea typeface="Arial"/>
                          <a:cs typeface="Arial"/>
                          <a:sym typeface="Arial"/>
                        </a:rPr>
                        <a:t>OPPORTUNITIES</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8F8F8F"/>
                    </a:solidFill>
                  </a:tcPr>
                </a:tc>
                <a:tc>
                  <a:txBody>
                    <a:bodyPr/>
                    <a:lstStyle/>
                    <a:p>
                      <a:pPr indent="0" lvl="0" marL="0" marR="0" rtl="0" algn="l">
                        <a:spcBef>
                          <a:spcPts val="0"/>
                        </a:spcBef>
                        <a:spcAft>
                          <a:spcPts val="0"/>
                        </a:spcAft>
                        <a:buNone/>
                      </a:pPr>
                      <a:r>
                        <a:rPr lang="en-US" sz="2502" u="none" cap="none" strike="noStrike">
                          <a:solidFill>
                            <a:srgbClr val="FFFFFF"/>
                          </a:solidFill>
                          <a:latin typeface="Arial"/>
                          <a:ea typeface="Arial"/>
                          <a:cs typeface="Arial"/>
                          <a:sym typeface="Arial"/>
                        </a:rPr>
                        <a:t>THREATS</a:t>
                      </a:r>
                      <a:endParaRPr sz="1100" u="none" cap="none" strike="noStrike"/>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8F8F8F"/>
                    </a:solidFill>
                  </a:tcPr>
                </a:tc>
              </a:tr>
              <a:tr h="5737350">
                <a:tc>
                  <a:txBody>
                    <a:bodyPr/>
                    <a:lstStyle/>
                    <a:p>
                      <a:pPr indent="0" lvl="0" marL="0" marR="0" rtl="0" algn="l">
                        <a:spcBef>
                          <a:spcPts val="0"/>
                        </a:spcBef>
                        <a:spcAft>
                          <a:spcPts val="0"/>
                        </a:spcAft>
                        <a:buNone/>
                      </a:pPr>
                      <a:r>
                        <a:rPr lang="en-US" sz="1800" u="none" cap="none" strike="noStrike"/>
                        <a:t>What are you doing well? </a:t>
                      </a:r>
                      <a:endParaRPr/>
                    </a:p>
                    <a:p>
                      <a:pPr indent="0" lvl="0" marL="0" marR="0" rtl="0" algn="l">
                        <a:spcBef>
                          <a:spcPts val="0"/>
                        </a:spcBef>
                        <a:spcAft>
                          <a:spcPts val="0"/>
                        </a:spcAft>
                        <a:buNone/>
                      </a:pPr>
                      <a:r>
                        <a:rPr lang="en-US" sz="2202" u="none" cap="none" strike="noStrike">
                          <a:solidFill>
                            <a:srgbClr val="2C434E"/>
                          </a:solidFill>
                          <a:latin typeface="Arial"/>
                          <a:ea typeface="Arial"/>
                          <a:cs typeface="Arial"/>
                          <a:sym typeface="Arial"/>
                        </a:rPr>
                        <a:t>What sets you apart? What are your good qualities?</a:t>
                      </a:r>
                      <a:endParaRPr/>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EDF0F0"/>
                    </a:solidFill>
                  </a:tcPr>
                </a:tc>
                <a:tc>
                  <a:txBody>
                    <a:bodyPr/>
                    <a:lstStyle/>
                    <a:p>
                      <a:pPr indent="0" lvl="0" marL="0" marR="0" rtl="0" algn="l">
                        <a:spcBef>
                          <a:spcPts val="0"/>
                        </a:spcBef>
                        <a:spcAft>
                          <a:spcPts val="0"/>
                        </a:spcAft>
                        <a:buNone/>
                      </a:pPr>
                      <a:r>
                        <a:rPr lang="en-US" sz="1800"/>
                        <a:t>Where do you need to improve? </a:t>
                      </a:r>
                      <a:endParaRPr/>
                    </a:p>
                    <a:p>
                      <a:pPr indent="0" lvl="0" marL="0" marR="0" rtl="0" algn="l">
                        <a:spcBef>
                          <a:spcPts val="0"/>
                        </a:spcBef>
                        <a:spcAft>
                          <a:spcPts val="0"/>
                        </a:spcAft>
                        <a:buNone/>
                      </a:pPr>
                      <a:r>
                        <a:rPr lang="en-US" sz="2202" u="none">
                          <a:solidFill>
                            <a:srgbClr val="2C434E"/>
                          </a:solidFill>
                          <a:latin typeface="Arial"/>
                          <a:ea typeface="Arial"/>
                          <a:cs typeface="Arial"/>
                          <a:sym typeface="Arial"/>
                        </a:rPr>
                        <a:t>Are resources adequate? What do others do better than you?</a:t>
                      </a:r>
                      <a:endParaRPr/>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EDF0F0"/>
                    </a:solidFill>
                  </a:tcPr>
                </a:tc>
                <a:tc>
                  <a:txBody>
                    <a:bodyPr/>
                    <a:lstStyle/>
                    <a:p>
                      <a:pPr indent="0" lvl="0" marL="0" marR="0" rtl="0" algn="l">
                        <a:spcBef>
                          <a:spcPts val="0"/>
                        </a:spcBef>
                        <a:spcAft>
                          <a:spcPts val="0"/>
                        </a:spcAft>
                        <a:buNone/>
                      </a:pPr>
                      <a:r>
                        <a:rPr lang="en-US" sz="1800"/>
                        <a:t>What are your goals? </a:t>
                      </a:r>
                      <a:endParaRPr/>
                    </a:p>
                    <a:p>
                      <a:pPr indent="0" lvl="0" marL="0" marR="0" rtl="0" algn="l">
                        <a:spcBef>
                          <a:spcPts val="0"/>
                        </a:spcBef>
                        <a:spcAft>
                          <a:spcPts val="0"/>
                        </a:spcAft>
                        <a:buNone/>
                      </a:pPr>
                      <a:r>
                        <a:rPr lang="en-US" sz="2202" u="none">
                          <a:solidFill>
                            <a:srgbClr val="2C434E"/>
                          </a:solidFill>
                          <a:latin typeface="Arial"/>
                          <a:ea typeface="Arial"/>
                          <a:cs typeface="Arial"/>
                          <a:sym typeface="Arial"/>
                        </a:rPr>
                        <a:t>Are demands shifting? How can it be improved?</a:t>
                      </a:r>
                      <a:endParaRPr/>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EDF0F0"/>
                    </a:solidFill>
                  </a:tcPr>
                </a:tc>
                <a:tc>
                  <a:txBody>
                    <a:bodyPr/>
                    <a:lstStyle/>
                    <a:p>
                      <a:pPr indent="0" lvl="0" marL="0" marR="0" rtl="0" algn="l">
                        <a:spcBef>
                          <a:spcPts val="0"/>
                        </a:spcBef>
                        <a:spcAft>
                          <a:spcPts val="0"/>
                        </a:spcAft>
                        <a:buNone/>
                      </a:pPr>
                      <a:r>
                        <a:rPr lang="en-US" sz="1800"/>
                        <a:t>What are the blockers you're facing? </a:t>
                      </a:r>
                      <a:endParaRPr/>
                    </a:p>
                    <a:p>
                      <a:pPr indent="0" lvl="0" marL="0" marR="0" rtl="0" algn="l">
                        <a:spcBef>
                          <a:spcPts val="0"/>
                        </a:spcBef>
                        <a:spcAft>
                          <a:spcPts val="0"/>
                        </a:spcAft>
                        <a:buNone/>
                      </a:pPr>
                      <a:r>
                        <a:rPr lang="en-US" sz="2202" u="none">
                          <a:solidFill>
                            <a:srgbClr val="2C434E"/>
                          </a:solidFill>
                          <a:latin typeface="Arial"/>
                          <a:ea typeface="Arial"/>
                          <a:cs typeface="Arial"/>
                          <a:sym typeface="Arial"/>
                        </a:rPr>
                        <a:t>What are factors outside of your control?</a:t>
                      </a:r>
                      <a:endParaRPr/>
                    </a:p>
                  </a:txBody>
                  <a:tcPr marT="45725" marB="45725" marR="91450" marL="91450">
                    <a:lnL cap="flat" cmpd="sng" w="28725">
                      <a:solidFill>
                        <a:srgbClr val="FFFFFF"/>
                      </a:solidFill>
                      <a:prstDash val="solid"/>
                      <a:round/>
                      <a:headEnd len="sm" w="sm" type="none"/>
                      <a:tailEnd len="sm" w="sm" type="none"/>
                    </a:lnL>
                    <a:lnR cap="flat" cmpd="sng" w="28725">
                      <a:solidFill>
                        <a:srgbClr val="FFFFFF"/>
                      </a:solidFill>
                      <a:prstDash val="solid"/>
                      <a:round/>
                      <a:headEnd len="sm" w="sm" type="none"/>
                      <a:tailEnd len="sm" w="sm" type="none"/>
                    </a:lnR>
                    <a:lnT cap="flat" cmpd="sng" w="28725">
                      <a:solidFill>
                        <a:srgbClr val="FFFFFF"/>
                      </a:solidFill>
                      <a:prstDash val="solid"/>
                      <a:round/>
                      <a:headEnd len="sm" w="sm" type="none"/>
                      <a:tailEnd len="sm" w="sm" type="none"/>
                    </a:lnT>
                    <a:lnB cap="flat" cmpd="sng" w="28725">
                      <a:solidFill>
                        <a:srgbClr val="FFFFFF"/>
                      </a:solidFill>
                      <a:prstDash val="solid"/>
                      <a:round/>
                      <a:headEnd len="sm" w="sm" type="none"/>
                      <a:tailEnd len="sm" w="sm" type="none"/>
                    </a:lnB>
                    <a:solidFill>
                      <a:srgbClr val="EDF0F0"/>
                    </a:solidFill>
                  </a:tcPr>
                </a:tc>
              </a:tr>
            </a:tbl>
          </a:graphicData>
        </a:graphic>
      </p:graphicFrame>
      <p:grpSp>
        <p:nvGrpSpPr>
          <p:cNvPr id="705" name="Google Shape;705;p17"/>
          <p:cNvGrpSpPr/>
          <p:nvPr/>
        </p:nvGrpSpPr>
        <p:grpSpPr>
          <a:xfrm>
            <a:off x="0" y="9838589"/>
            <a:ext cx="3086104" cy="3230761"/>
            <a:chOff x="0" y="-38100"/>
            <a:chExt cx="812800" cy="850900"/>
          </a:xfrm>
        </p:grpSpPr>
        <p:sp>
          <p:nvSpPr>
            <p:cNvPr id="706" name="Google Shape;706;p17"/>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707" name="Google Shape;707;p1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08" name="Google Shape;708;p17"/>
          <p:cNvGrpSpPr/>
          <p:nvPr/>
        </p:nvGrpSpPr>
        <p:grpSpPr>
          <a:xfrm>
            <a:off x="17259300" y="9838589"/>
            <a:ext cx="3086104" cy="3230761"/>
            <a:chOff x="0" y="-38100"/>
            <a:chExt cx="812800" cy="850900"/>
          </a:xfrm>
        </p:grpSpPr>
        <p:sp>
          <p:nvSpPr>
            <p:cNvPr id="709" name="Google Shape;709;p17"/>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710" name="Google Shape;710;p1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grpSp>
        <p:nvGrpSpPr>
          <p:cNvPr id="715" name="Google Shape;715;p18"/>
          <p:cNvGrpSpPr/>
          <p:nvPr/>
        </p:nvGrpSpPr>
        <p:grpSpPr>
          <a:xfrm>
            <a:off x="1028700" y="9838589"/>
            <a:ext cx="3364925" cy="3230761"/>
            <a:chOff x="0" y="-38100"/>
            <a:chExt cx="886235" cy="850900"/>
          </a:xfrm>
        </p:grpSpPr>
        <p:sp>
          <p:nvSpPr>
            <p:cNvPr id="716" name="Google Shape;716;p18"/>
            <p:cNvSpPr/>
            <p:nvPr/>
          </p:nvSpPr>
          <p:spPr>
            <a:xfrm>
              <a:off x="0" y="0"/>
              <a:ext cx="886235" cy="80000"/>
            </a:xfrm>
            <a:custGeom>
              <a:rect b="b" l="l" r="r" t="t"/>
              <a:pathLst>
                <a:path extrusionOk="0" h="80000" w="886235">
                  <a:moveTo>
                    <a:pt x="0" y="0"/>
                  </a:moveTo>
                  <a:lnTo>
                    <a:pt x="886235" y="0"/>
                  </a:lnTo>
                  <a:lnTo>
                    <a:pt x="886235" y="80000"/>
                  </a:lnTo>
                  <a:lnTo>
                    <a:pt x="0" y="80000"/>
                  </a:lnTo>
                  <a:close/>
                </a:path>
              </a:pathLst>
            </a:custGeom>
            <a:solidFill>
              <a:srgbClr val="7ED8FD"/>
            </a:solidFill>
            <a:ln>
              <a:noFill/>
            </a:ln>
          </p:spPr>
        </p:sp>
        <p:sp>
          <p:nvSpPr>
            <p:cNvPr id="717" name="Google Shape;717;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8" name="Google Shape;718;p18"/>
          <p:cNvGrpSpPr/>
          <p:nvPr/>
        </p:nvGrpSpPr>
        <p:grpSpPr>
          <a:xfrm>
            <a:off x="5317258" y="9838589"/>
            <a:ext cx="3364925" cy="3230761"/>
            <a:chOff x="0" y="-38100"/>
            <a:chExt cx="886235" cy="850900"/>
          </a:xfrm>
        </p:grpSpPr>
        <p:sp>
          <p:nvSpPr>
            <p:cNvPr id="719" name="Google Shape;719;p18"/>
            <p:cNvSpPr/>
            <p:nvPr/>
          </p:nvSpPr>
          <p:spPr>
            <a:xfrm>
              <a:off x="0" y="0"/>
              <a:ext cx="886235" cy="80000"/>
            </a:xfrm>
            <a:custGeom>
              <a:rect b="b" l="l" r="r" t="t"/>
              <a:pathLst>
                <a:path extrusionOk="0" h="80000" w="886235">
                  <a:moveTo>
                    <a:pt x="0" y="0"/>
                  </a:moveTo>
                  <a:lnTo>
                    <a:pt x="886235" y="0"/>
                  </a:lnTo>
                  <a:lnTo>
                    <a:pt x="886235" y="80000"/>
                  </a:lnTo>
                  <a:lnTo>
                    <a:pt x="0" y="80000"/>
                  </a:lnTo>
                  <a:close/>
                </a:path>
              </a:pathLst>
            </a:custGeom>
            <a:solidFill>
              <a:srgbClr val="00C282"/>
            </a:solidFill>
            <a:ln>
              <a:noFill/>
            </a:ln>
          </p:spPr>
        </p:sp>
        <p:sp>
          <p:nvSpPr>
            <p:cNvPr id="720" name="Google Shape;720;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21" name="Google Shape;721;p18"/>
          <p:cNvGrpSpPr/>
          <p:nvPr/>
        </p:nvGrpSpPr>
        <p:grpSpPr>
          <a:xfrm>
            <a:off x="9606108" y="9838589"/>
            <a:ext cx="3364925" cy="3230761"/>
            <a:chOff x="0" y="-38100"/>
            <a:chExt cx="886235" cy="850900"/>
          </a:xfrm>
        </p:grpSpPr>
        <p:sp>
          <p:nvSpPr>
            <p:cNvPr id="722" name="Google Shape;722;p18"/>
            <p:cNvSpPr/>
            <p:nvPr/>
          </p:nvSpPr>
          <p:spPr>
            <a:xfrm>
              <a:off x="0" y="0"/>
              <a:ext cx="886235" cy="80000"/>
            </a:xfrm>
            <a:custGeom>
              <a:rect b="b" l="l" r="r" t="t"/>
              <a:pathLst>
                <a:path extrusionOk="0" h="80000" w="886235">
                  <a:moveTo>
                    <a:pt x="0" y="0"/>
                  </a:moveTo>
                  <a:lnTo>
                    <a:pt x="886235" y="0"/>
                  </a:lnTo>
                  <a:lnTo>
                    <a:pt x="886235" y="80000"/>
                  </a:lnTo>
                  <a:lnTo>
                    <a:pt x="0" y="80000"/>
                  </a:lnTo>
                  <a:close/>
                </a:path>
              </a:pathLst>
            </a:custGeom>
            <a:solidFill>
              <a:srgbClr val="1885F1"/>
            </a:solidFill>
            <a:ln>
              <a:noFill/>
            </a:ln>
          </p:spPr>
        </p:sp>
        <p:sp>
          <p:nvSpPr>
            <p:cNvPr id="723" name="Google Shape;723;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24" name="Google Shape;724;p18"/>
          <p:cNvGrpSpPr/>
          <p:nvPr/>
        </p:nvGrpSpPr>
        <p:grpSpPr>
          <a:xfrm>
            <a:off x="13894958" y="9838589"/>
            <a:ext cx="3364925" cy="3230761"/>
            <a:chOff x="0" y="-38100"/>
            <a:chExt cx="886235" cy="850900"/>
          </a:xfrm>
        </p:grpSpPr>
        <p:sp>
          <p:nvSpPr>
            <p:cNvPr id="725" name="Google Shape;725;p18"/>
            <p:cNvSpPr/>
            <p:nvPr/>
          </p:nvSpPr>
          <p:spPr>
            <a:xfrm>
              <a:off x="0" y="0"/>
              <a:ext cx="886235" cy="80000"/>
            </a:xfrm>
            <a:custGeom>
              <a:rect b="b" l="l" r="r" t="t"/>
              <a:pathLst>
                <a:path extrusionOk="0" h="80000" w="886235">
                  <a:moveTo>
                    <a:pt x="0" y="0"/>
                  </a:moveTo>
                  <a:lnTo>
                    <a:pt x="886235" y="0"/>
                  </a:lnTo>
                  <a:lnTo>
                    <a:pt x="886235" y="80000"/>
                  </a:lnTo>
                  <a:lnTo>
                    <a:pt x="0" y="80000"/>
                  </a:lnTo>
                  <a:close/>
                </a:path>
              </a:pathLst>
            </a:custGeom>
            <a:solidFill>
              <a:srgbClr val="2A4D70"/>
            </a:solidFill>
            <a:ln>
              <a:noFill/>
            </a:ln>
          </p:spPr>
        </p:sp>
        <p:sp>
          <p:nvSpPr>
            <p:cNvPr id="726" name="Google Shape;726;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27" name="Google Shape;727;p18"/>
          <p:cNvSpPr txBox="1"/>
          <p:nvPr/>
        </p:nvSpPr>
        <p:spPr>
          <a:xfrm>
            <a:off x="1028700" y="1325579"/>
            <a:ext cx="16230600" cy="749267"/>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Add a Timeline Page</a:t>
            </a:r>
            <a:endParaRPr/>
          </a:p>
        </p:txBody>
      </p:sp>
      <p:sp>
        <p:nvSpPr>
          <p:cNvPr id="728" name="Google Shape;728;p18"/>
          <p:cNvSpPr txBox="1"/>
          <p:nvPr/>
        </p:nvSpPr>
        <p:spPr>
          <a:xfrm>
            <a:off x="1028700" y="3688863"/>
            <a:ext cx="3364925" cy="396174"/>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36C5FF"/>
                </a:solidFill>
                <a:latin typeface="Arial"/>
                <a:ea typeface="Arial"/>
                <a:cs typeface="Arial"/>
                <a:sym typeface="Arial"/>
              </a:rPr>
              <a:t>ADD A MAIN POINT</a:t>
            </a:r>
            <a:endParaRPr/>
          </a:p>
        </p:txBody>
      </p:sp>
      <p:sp>
        <p:nvSpPr>
          <p:cNvPr id="729" name="Google Shape;729;p18"/>
          <p:cNvSpPr txBox="1"/>
          <p:nvPr/>
        </p:nvSpPr>
        <p:spPr>
          <a:xfrm>
            <a:off x="1028700" y="6599673"/>
            <a:ext cx="3364925" cy="7016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what you want to discuss. </a:t>
            </a:r>
            <a:endParaRPr/>
          </a:p>
        </p:txBody>
      </p:sp>
      <p:sp>
        <p:nvSpPr>
          <p:cNvPr id="730" name="Google Shape;730;p18"/>
          <p:cNvSpPr txBox="1"/>
          <p:nvPr/>
        </p:nvSpPr>
        <p:spPr>
          <a:xfrm>
            <a:off x="5317258" y="3688863"/>
            <a:ext cx="3364925" cy="396174"/>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C282"/>
                </a:solidFill>
                <a:latin typeface="Arial"/>
                <a:ea typeface="Arial"/>
                <a:cs typeface="Arial"/>
                <a:sym typeface="Arial"/>
              </a:rPr>
              <a:t>ADD A MAIN POINT</a:t>
            </a:r>
            <a:endParaRPr/>
          </a:p>
        </p:txBody>
      </p:sp>
      <p:sp>
        <p:nvSpPr>
          <p:cNvPr id="731" name="Google Shape;731;p18"/>
          <p:cNvSpPr txBox="1"/>
          <p:nvPr/>
        </p:nvSpPr>
        <p:spPr>
          <a:xfrm>
            <a:off x="5317258" y="6599673"/>
            <a:ext cx="3364925" cy="7016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what you want to discuss. </a:t>
            </a:r>
            <a:endParaRPr/>
          </a:p>
        </p:txBody>
      </p:sp>
      <p:sp>
        <p:nvSpPr>
          <p:cNvPr id="732" name="Google Shape;732;p18"/>
          <p:cNvSpPr txBox="1"/>
          <p:nvPr/>
        </p:nvSpPr>
        <p:spPr>
          <a:xfrm>
            <a:off x="13894375" y="3688863"/>
            <a:ext cx="3364925" cy="396174"/>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31356E"/>
                </a:solidFill>
                <a:latin typeface="Arial"/>
                <a:ea typeface="Arial"/>
                <a:cs typeface="Arial"/>
                <a:sym typeface="Arial"/>
              </a:rPr>
              <a:t>ADD A MAIN POINT</a:t>
            </a:r>
            <a:endParaRPr/>
          </a:p>
        </p:txBody>
      </p:sp>
      <p:sp>
        <p:nvSpPr>
          <p:cNvPr id="733" name="Google Shape;733;p18"/>
          <p:cNvSpPr txBox="1"/>
          <p:nvPr/>
        </p:nvSpPr>
        <p:spPr>
          <a:xfrm>
            <a:off x="13894375" y="6599673"/>
            <a:ext cx="3364925" cy="7016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what you want to discuss. </a:t>
            </a:r>
            <a:endParaRPr/>
          </a:p>
        </p:txBody>
      </p:sp>
      <p:sp>
        <p:nvSpPr>
          <p:cNvPr id="734" name="Google Shape;734;p18"/>
          <p:cNvSpPr txBox="1"/>
          <p:nvPr/>
        </p:nvSpPr>
        <p:spPr>
          <a:xfrm>
            <a:off x="9605817" y="3688863"/>
            <a:ext cx="3364925" cy="396174"/>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1885F1"/>
                </a:solidFill>
                <a:latin typeface="Arial"/>
                <a:ea typeface="Arial"/>
                <a:cs typeface="Arial"/>
                <a:sym typeface="Arial"/>
              </a:rPr>
              <a:t>ADD A MAIN POINT</a:t>
            </a:r>
            <a:endParaRPr/>
          </a:p>
        </p:txBody>
      </p:sp>
      <p:sp>
        <p:nvSpPr>
          <p:cNvPr id="735" name="Google Shape;735;p18"/>
          <p:cNvSpPr txBox="1"/>
          <p:nvPr/>
        </p:nvSpPr>
        <p:spPr>
          <a:xfrm>
            <a:off x="9605817" y="6599673"/>
            <a:ext cx="3364925" cy="7016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Elaborate on what you want to discuss. </a:t>
            </a:r>
            <a:endParaRPr/>
          </a:p>
        </p:txBody>
      </p:sp>
      <p:cxnSp>
        <p:nvCxnSpPr>
          <p:cNvPr id="736" name="Google Shape;736;p18"/>
          <p:cNvCxnSpPr/>
          <p:nvPr/>
        </p:nvCxnSpPr>
        <p:spPr>
          <a:xfrm>
            <a:off x="-591436" y="4966692"/>
            <a:ext cx="19467234" cy="0"/>
          </a:xfrm>
          <a:prstGeom prst="straightConnector1">
            <a:avLst/>
          </a:prstGeom>
          <a:noFill/>
          <a:ln cap="flat" cmpd="sng" w="9525">
            <a:solidFill>
              <a:srgbClr val="000000"/>
            </a:solidFill>
            <a:prstDash val="solid"/>
            <a:round/>
            <a:headEnd len="sm" w="sm" type="none"/>
            <a:tailEnd len="sm" w="sm" type="none"/>
          </a:ln>
        </p:spPr>
      </p:cxnSp>
      <p:sp>
        <p:nvSpPr>
          <p:cNvPr id="737" name="Google Shape;737;p18"/>
          <p:cNvSpPr/>
          <p:nvPr/>
        </p:nvSpPr>
        <p:spPr>
          <a:xfrm>
            <a:off x="1029489" y="4789884"/>
            <a:ext cx="352038" cy="353616"/>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18"/>
          <p:cNvSpPr/>
          <p:nvPr/>
        </p:nvSpPr>
        <p:spPr>
          <a:xfrm>
            <a:off x="5319165" y="4771096"/>
            <a:ext cx="352038" cy="353616"/>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18"/>
          <p:cNvSpPr/>
          <p:nvPr/>
        </p:nvSpPr>
        <p:spPr>
          <a:xfrm>
            <a:off x="9606606" y="4777485"/>
            <a:ext cx="352038" cy="353616"/>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18"/>
          <p:cNvSpPr/>
          <p:nvPr/>
        </p:nvSpPr>
        <p:spPr>
          <a:xfrm>
            <a:off x="13895164" y="4764908"/>
            <a:ext cx="352038" cy="353616"/>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1" name="Google Shape;741;p18"/>
          <p:cNvGrpSpPr/>
          <p:nvPr/>
        </p:nvGrpSpPr>
        <p:grpSpPr>
          <a:xfrm>
            <a:off x="17259300" y="-144661"/>
            <a:ext cx="3086104" cy="3230761"/>
            <a:chOff x="0" y="-38100"/>
            <a:chExt cx="812800" cy="850900"/>
          </a:xfrm>
        </p:grpSpPr>
        <p:sp>
          <p:nvSpPr>
            <p:cNvPr id="742" name="Google Shape;742;p18"/>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743" name="Google Shape;743;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44" name="Google Shape;744;p18"/>
          <p:cNvGrpSpPr/>
          <p:nvPr/>
        </p:nvGrpSpPr>
        <p:grpSpPr>
          <a:xfrm>
            <a:off x="0" y="-144661"/>
            <a:ext cx="3086104" cy="3230761"/>
            <a:chOff x="0" y="-38100"/>
            <a:chExt cx="812800" cy="850900"/>
          </a:xfrm>
        </p:grpSpPr>
        <p:sp>
          <p:nvSpPr>
            <p:cNvPr id="745" name="Google Shape;745;p18"/>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746" name="Google Shape;746;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graphicFrame>
        <p:nvGraphicFramePr>
          <p:cNvPr id="751" name="Google Shape;751;p19"/>
          <p:cNvGraphicFramePr/>
          <p:nvPr/>
        </p:nvGraphicFramePr>
        <p:xfrm>
          <a:off x="1286619" y="3438815"/>
          <a:ext cx="3000000" cy="3000000"/>
        </p:xfrm>
        <a:graphic>
          <a:graphicData uri="http://schemas.openxmlformats.org/drawingml/2006/table">
            <a:tbl>
              <a:tblPr>
                <a:noFill/>
                <a:tableStyleId>{18D7D674-F10F-42D0-A1BE-729A89507575}</a:tableStyleId>
              </a:tblPr>
              <a:tblGrid>
                <a:gridCol w="4078150"/>
                <a:gridCol w="3414000"/>
                <a:gridCol w="3188000"/>
                <a:gridCol w="3188000"/>
                <a:gridCol w="3188000"/>
              </a:tblGrid>
              <a:tr h="1305275">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36C5FF"/>
                    </a:solidFill>
                  </a:tcPr>
                </a:tc>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00C282"/>
                    </a:solidFill>
                  </a:tcPr>
                </a:tc>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1885F1"/>
                    </a:solidFill>
                  </a:tcPr>
                </a:tc>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2A4D70"/>
                    </a:solidFill>
                  </a:tcPr>
                </a:tc>
              </a:tr>
              <a:tr h="1615625">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494F56"/>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r>
              <a:tr h="1611375">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494F56"/>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r>
              <a:tr h="1611375">
                <a:tc>
                  <a:txBody>
                    <a:bodyPr/>
                    <a:lstStyle/>
                    <a:p>
                      <a:pPr indent="0" lvl="0" marL="0" marR="0" rtl="0" algn="l">
                        <a:spcBef>
                          <a:spcPts val="0"/>
                        </a:spcBef>
                        <a:spcAft>
                          <a:spcPts val="0"/>
                        </a:spcAft>
                        <a:buNone/>
                      </a:pPr>
                      <a:r>
                        <a:rPr lang="en-US" sz="2716">
                          <a:solidFill>
                            <a:srgbClr val="FFFFFF"/>
                          </a:solidFill>
                          <a:latin typeface="Arial"/>
                          <a:ea typeface="Arial"/>
                          <a:cs typeface="Arial"/>
                          <a:sym typeface="Arial"/>
                        </a:rPr>
                        <a:t>ITEM</a:t>
                      </a:r>
                      <a:endParaRPr sz="1100"/>
                    </a:p>
                  </a:txBody>
                  <a:tcPr marT="45725" marB="45725" marR="91450" marL="91450">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494F56"/>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c>
                  <a:txBody>
                    <a:bodyPr/>
                    <a:lstStyle/>
                    <a:p>
                      <a:pPr indent="0" lvl="0" marL="0" rtl="0" algn="l">
                        <a:spcBef>
                          <a:spcPts val="0"/>
                        </a:spcBef>
                        <a:spcAft>
                          <a:spcPts val="0"/>
                        </a:spcAft>
                        <a:buNone/>
                      </a:pPr>
                      <a:r>
                        <a:t/>
                      </a:r>
                      <a:endParaRPr/>
                    </a:p>
                  </a:txBody>
                  <a:tcPr marT="91425" marB="91425" marR="91425" marL="91425">
                    <a:lnL cap="flat" cmpd="sng" w="31200">
                      <a:solidFill>
                        <a:srgbClr val="FFFFFF"/>
                      </a:solidFill>
                      <a:prstDash val="solid"/>
                      <a:round/>
                      <a:headEnd len="sm" w="sm" type="none"/>
                      <a:tailEnd len="sm" w="sm" type="none"/>
                    </a:lnL>
                    <a:lnR cap="flat" cmpd="sng" w="31200">
                      <a:solidFill>
                        <a:srgbClr val="FFFFFF"/>
                      </a:solidFill>
                      <a:prstDash val="solid"/>
                      <a:round/>
                      <a:headEnd len="sm" w="sm" type="none"/>
                      <a:tailEnd len="sm" w="sm" type="none"/>
                    </a:lnR>
                    <a:lnT cap="flat" cmpd="sng" w="31200">
                      <a:solidFill>
                        <a:srgbClr val="FFFFFF"/>
                      </a:solidFill>
                      <a:prstDash val="solid"/>
                      <a:round/>
                      <a:headEnd len="sm" w="sm" type="none"/>
                      <a:tailEnd len="sm" w="sm" type="none"/>
                    </a:lnT>
                    <a:lnB cap="flat" cmpd="sng" w="31200">
                      <a:solidFill>
                        <a:srgbClr val="FFFFFF"/>
                      </a:solidFill>
                      <a:prstDash val="solid"/>
                      <a:round/>
                      <a:headEnd len="sm" w="sm" type="none"/>
                      <a:tailEnd len="sm" w="sm" type="none"/>
                    </a:lnB>
                    <a:solidFill>
                      <a:srgbClr val="EDECED"/>
                    </a:solidFill>
                  </a:tcPr>
                </a:tc>
              </a:tr>
            </a:tbl>
          </a:graphicData>
        </a:graphic>
      </p:graphicFrame>
      <p:grpSp>
        <p:nvGrpSpPr>
          <p:cNvPr id="752" name="Google Shape;752;p19"/>
          <p:cNvGrpSpPr/>
          <p:nvPr/>
        </p:nvGrpSpPr>
        <p:grpSpPr>
          <a:xfrm>
            <a:off x="15227028" y="5186682"/>
            <a:ext cx="641053" cy="459741"/>
            <a:chOff x="0" y="0"/>
            <a:chExt cx="854736" cy="612989"/>
          </a:xfrm>
        </p:grpSpPr>
        <p:sp>
          <p:nvSpPr>
            <p:cNvPr id="753" name="Google Shape;753;p19"/>
            <p:cNvSpPr/>
            <p:nvPr/>
          </p:nvSpPr>
          <p:spPr>
            <a:xfrm rot="3197191">
              <a:off x="-955" y="273547"/>
              <a:ext cx="425811" cy="211250"/>
            </a:xfrm>
            <a:prstGeom prst="rect">
              <a:avLst/>
            </a:pr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19"/>
            <p:cNvSpPr/>
            <p:nvPr/>
          </p:nvSpPr>
          <p:spPr>
            <a:xfrm rot="-2121032">
              <a:off x="118878" y="192433"/>
              <a:ext cx="737888" cy="228123"/>
            </a:xfrm>
            <a:prstGeom prst="rect">
              <a:avLst/>
            </a:pr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5" name="Google Shape;755;p19"/>
          <p:cNvGrpSpPr/>
          <p:nvPr/>
        </p:nvGrpSpPr>
        <p:grpSpPr>
          <a:xfrm>
            <a:off x="6282070" y="5186682"/>
            <a:ext cx="641053" cy="459741"/>
            <a:chOff x="0" y="0"/>
            <a:chExt cx="854736" cy="612989"/>
          </a:xfrm>
        </p:grpSpPr>
        <p:sp>
          <p:nvSpPr>
            <p:cNvPr id="756" name="Google Shape;756;p19"/>
            <p:cNvSpPr/>
            <p:nvPr/>
          </p:nvSpPr>
          <p:spPr>
            <a:xfrm rot="3197191">
              <a:off x="-955" y="273547"/>
              <a:ext cx="425811" cy="211250"/>
            </a:xfrm>
            <a:prstGeom prst="rect">
              <a:avLst/>
            </a:pr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19"/>
            <p:cNvSpPr/>
            <p:nvPr/>
          </p:nvSpPr>
          <p:spPr>
            <a:xfrm rot="-2121032">
              <a:off x="118878" y="192433"/>
              <a:ext cx="737888" cy="228123"/>
            </a:xfrm>
            <a:prstGeom prst="rect">
              <a:avLst/>
            </a:pr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8" name="Google Shape;758;p19"/>
          <p:cNvGrpSpPr/>
          <p:nvPr/>
        </p:nvGrpSpPr>
        <p:grpSpPr>
          <a:xfrm>
            <a:off x="6282070" y="6738234"/>
            <a:ext cx="641053" cy="459741"/>
            <a:chOff x="0" y="0"/>
            <a:chExt cx="854736" cy="612989"/>
          </a:xfrm>
        </p:grpSpPr>
        <p:sp>
          <p:nvSpPr>
            <p:cNvPr id="759" name="Google Shape;759;p19"/>
            <p:cNvSpPr/>
            <p:nvPr/>
          </p:nvSpPr>
          <p:spPr>
            <a:xfrm rot="3197191">
              <a:off x="-955" y="273547"/>
              <a:ext cx="425811" cy="211250"/>
            </a:xfrm>
            <a:prstGeom prst="rect">
              <a:avLst/>
            </a:pr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19"/>
            <p:cNvSpPr/>
            <p:nvPr/>
          </p:nvSpPr>
          <p:spPr>
            <a:xfrm rot="-2121032">
              <a:off x="118878" y="192433"/>
              <a:ext cx="737888" cy="228123"/>
            </a:xfrm>
            <a:prstGeom prst="rect">
              <a:avLst/>
            </a:pr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1" name="Google Shape;761;p19"/>
          <p:cNvGrpSpPr/>
          <p:nvPr/>
        </p:nvGrpSpPr>
        <p:grpSpPr>
          <a:xfrm>
            <a:off x="15227028" y="6738234"/>
            <a:ext cx="641053" cy="459741"/>
            <a:chOff x="0" y="0"/>
            <a:chExt cx="854736" cy="612989"/>
          </a:xfrm>
        </p:grpSpPr>
        <p:sp>
          <p:nvSpPr>
            <p:cNvPr id="762" name="Google Shape;762;p19"/>
            <p:cNvSpPr/>
            <p:nvPr/>
          </p:nvSpPr>
          <p:spPr>
            <a:xfrm rot="3197191">
              <a:off x="-955" y="273547"/>
              <a:ext cx="425811" cy="211250"/>
            </a:xfrm>
            <a:prstGeom prst="rect">
              <a:avLst/>
            </a:pr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9"/>
            <p:cNvSpPr/>
            <p:nvPr/>
          </p:nvSpPr>
          <p:spPr>
            <a:xfrm rot="-2121032">
              <a:off x="118878" y="192433"/>
              <a:ext cx="737888" cy="228123"/>
            </a:xfrm>
            <a:prstGeom prst="rect">
              <a:avLst/>
            </a:pr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4" name="Google Shape;764;p19"/>
          <p:cNvGrpSpPr/>
          <p:nvPr/>
        </p:nvGrpSpPr>
        <p:grpSpPr>
          <a:xfrm>
            <a:off x="15227028" y="8191252"/>
            <a:ext cx="641053" cy="459741"/>
            <a:chOff x="0" y="0"/>
            <a:chExt cx="854736" cy="612989"/>
          </a:xfrm>
        </p:grpSpPr>
        <p:sp>
          <p:nvSpPr>
            <p:cNvPr id="765" name="Google Shape;765;p19"/>
            <p:cNvSpPr/>
            <p:nvPr/>
          </p:nvSpPr>
          <p:spPr>
            <a:xfrm rot="3197191">
              <a:off x="-955" y="273547"/>
              <a:ext cx="425811" cy="211250"/>
            </a:xfrm>
            <a:prstGeom prst="rect">
              <a:avLst/>
            </a:pr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9"/>
            <p:cNvSpPr/>
            <p:nvPr/>
          </p:nvSpPr>
          <p:spPr>
            <a:xfrm rot="-2121032">
              <a:off x="118878" y="192433"/>
              <a:ext cx="737888" cy="228123"/>
            </a:xfrm>
            <a:prstGeom prst="rect">
              <a:avLst/>
            </a:prstGeom>
            <a:solidFill>
              <a:srgbClr val="313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7" name="Google Shape;767;p19"/>
          <p:cNvGrpSpPr/>
          <p:nvPr/>
        </p:nvGrpSpPr>
        <p:grpSpPr>
          <a:xfrm>
            <a:off x="12320919" y="8191252"/>
            <a:ext cx="641053" cy="459741"/>
            <a:chOff x="0" y="0"/>
            <a:chExt cx="854736" cy="612989"/>
          </a:xfrm>
        </p:grpSpPr>
        <p:sp>
          <p:nvSpPr>
            <p:cNvPr id="768" name="Google Shape;768;p19"/>
            <p:cNvSpPr/>
            <p:nvPr/>
          </p:nvSpPr>
          <p:spPr>
            <a:xfrm rot="3197191">
              <a:off x="-955" y="273547"/>
              <a:ext cx="425811" cy="211250"/>
            </a:xfrm>
            <a:prstGeom prst="rect">
              <a:avLst/>
            </a:pr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19"/>
            <p:cNvSpPr/>
            <p:nvPr/>
          </p:nvSpPr>
          <p:spPr>
            <a:xfrm rot="-2121032">
              <a:off x="118878" y="192433"/>
              <a:ext cx="737888" cy="228123"/>
            </a:xfrm>
            <a:prstGeom prst="rect">
              <a:avLst/>
            </a:pr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 name="Google Shape;770;p19"/>
          <p:cNvGrpSpPr/>
          <p:nvPr/>
        </p:nvGrpSpPr>
        <p:grpSpPr>
          <a:xfrm>
            <a:off x="9406269" y="8191252"/>
            <a:ext cx="641053" cy="459741"/>
            <a:chOff x="0" y="0"/>
            <a:chExt cx="854736" cy="612989"/>
          </a:xfrm>
        </p:grpSpPr>
        <p:sp>
          <p:nvSpPr>
            <p:cNvPr id="771" name="Google Shape;771;p19"/>
            <p:cNvSpPr/>
            <p:nvPr/>
          </p:nvSpPr>
          <p:spPr>
            <a:xfrm rot="3197191">
              <a:off x="-955" y="273547"/>
              <a:ext cx="425811" cy="211250"/>
            </a:xfrm>
            <a:prstGeom prst="rect">
              <a:avLst/>
            </a:pr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19"/>
            <p:cNvSpPr/>
            <p:nvPr/>
          </p:nvSpPr>
          <p:spPr>
            <a:xfrm rot="-2121032">
              <a:off x="118878" y="192433"/>
              <a:ext cx="737888" cy="228123"/>
            </a:xfrm>
            <a:prstGeom prst="rect">
              <a:avLst/>
            </a:pr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3" name="Google Shape;773;p19"/>
          <p:cNvGrpSpPr/>
          <p:nvPr/>
        </p:nvGrpSpPr>
        <p:grpSpPr>
          <a:xfrm>
            <a:off x="9406269" y="5186682"/>
            <a:ext cx="641053" cy="459741"/>
            <a:chOff x="0" y="0"/>
            <a:chExt cx="854736" cy="612989"/>
          </a:xfrm>
        </p:grpSpPr>
        <p:sp>
          <p:nvSpPr>
            <p:cNvPr id="774" name="Google Shape;774;p19"/>
            <p:cNvSpPr/>
            <p:nvPr/>
          </p:nvSpPr>
          <p:spPr>
            <a:xfrm rot="3197191">
              <a:off x="-955" y="273547"/>
              <a:ext cx="425811" cy="211250"/>
            </a:xfrm>
            <a:prstGeom prst="rect">
              <a:avLst/>
            </a:pr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19"/>
            <p:cNvSpPr/>
            <p:nvPr/>
          </p:nvSpPr>
          <p:spPr>
            <a:xfrm rot="-2121032">
              <a:off x="118878" y="192433"/>
              <a:ext cx="737888" cy="228123"/>
            </a:xfrm>
            <a:prstGeom prst="rect">
              <a:avLst/>
            </a:pr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6" name="Google Shape;776;p19"/>
          <p:cNvGrpSpPr/>
          <p:nvPr/>
        </p:nvGrpSpPr>
        <p:grpSpPr>
          <a:xfrm>
            <a:off x="12320919" y="5160400"/>
            <a:ext cx="512305" cy="512305"/>
            <a:chOff x="0" y="0"/>
            <a:chExt cx="683073" cy="683073"/>
          </a:xfrm>
        </p:grpSpPr>
        <p:sp>
          <p:nvSpPr>
            <p:cNvPr id="777" name="Google Shape;777;p19"/>
            <p:cNvSpPr/>
            <p:nvPr/>
          </p:nvSpPr>
          <p:spPr>
            <a:xfrm rot="2700000">
              <a:off x="-27408" y="227475"/>
              <a:ext cx="737888" cy="228123"/>
            </a:xfrm>
            <a:prstGeom prst="rect">
              <a:avLst/>
            </a:pr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19"/>
            <p:cNvSpPr/>
            <p:nvPr/>
          </p:nvSpPr>
          <p:spPr>
            <a:xfrm rot="8100000">
              <a:off x="-27408" y="227475"/>
              <a:ext cx="737888" cy="228123"/>
            </a:xfrm>
            <a:prstGeom prst="rect">
              <a:avLst/>
            </a:pr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9" name="Google Shape;779;p19"/>
          <p:cNvGrpSpPr/>
          <p:nvPr/>
        </p:nvGrpSpPr>
        <p:grpSpPr>
          <a:xfrm>
            <a:off x="12320919" y="6711953"/>
            <a:ext cx="512305" cy="512305"/>
            <a:chOff x="0" y="0"/>
            <a:chExt cx="683073" cy="683073"/>
          </a:xfrm>
        </p:grpSpPr>
        <p:sp>
          <p:nvSpPr>
            <p:cNvPr id="780" name="Google Shape;780;p19"/>
            <p:cNvSpPr/>
            <p:nvPr/>
          </p:nvSpPr>
          <p:spPr>
            <a:xfrm rot="2700000">
              <a:off x="-27408" y="227475"/>
              <a:ext cx="737888" cy="228123"/>
            </a:xfrm>
            <a:prstGeom prst="rect">
              <a:avLst/>
            </a:pr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19"/>
            <p:cNvSpPr/>
            <p:nvPr/>
          </p:nvSpPr>
          <p:spPr>
            <a:xfrm rot="8100000">
              <a:off x="-27408" y="227475"/>
              <a:ext cx="737888" cy="228123"/>
            </a:xfrm>
            <a:prstGeom prst="rect">
              <a:avLst/>
            </a:pr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2" name="Google Shape;782;p19"/>
          <p:cNvGrpSpPr/>
          <p:nvPr/>
        </p:nvGrpSpPr>
        <p:grpSpPr>
          <a:xfrm>
            <a:off x="9406269" y="6711953"/>
            <a:ext cx="512305" cy="512305"/>
            <a:chOff x="0" y="0"/>
            <a:chExt cx="683073" cy="683073"/>
          </a:xfrm>
        </p:grpSpPr>
        <p:sp>
          <p:nvSpPr>
            <p:cNvPr id="783" name="Google Shape;783;p19"/>
            <p:cNvSpPr/>
            <p:nvPr/>
          </p:nvSpPr>
          <p:spPr>
            <a:xfrm rot="2700000">
              <a:off x="-27408" y="227475"/>
              <a:ext cx="737888" cy="228123"/>
            </a:xfrm>
            <a:prstGeom prst="rect">
              <a:avLst/>
            </a:pr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19"/>
            <p:cNvSpPr/>
            <p:nvPr/>
          </p:nvSpPr>
          <p:spPr>
            <a:xfrm rot="8100000">
              <a:off x="-27408" y="227475"/>
              <a:ext cx="737888" cy="228123"/>
            </a:xfrm>
            <a:prstGeom prst="rect">
              <a:avLst/>
            </a:pr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5" name="Google Shape;785;p19"/>
          <p:cNvGrpSpPr/>
          <p:nvPr/>
        </p:nvGrpSpPr>
        <p:grpSpPr>
          <a:xfrm>
            <a:off x="6282070" y="8164970"/>
            <a:ext cx="512305" cy="512305"/>
            <a:chOff x="0" y="0"/>
            <a:chExt cx="683073" cy="683073"/>
          </a:xfrm>
        </p:grpSpPr>
        <p:sp>
          <p:nvSpPr>
            <p:cNvPr id="786" name="Google Shape;786;p19"/>
            <p:cNvSpPr/>
            <p:nvPr/>
          </p:nvSpPr>
          <p:spPr>
            <a:xfrm rot="2700000">
              <a:off x="-27408" y="227475"/>
              <a:ext cx="737888" cy="228123"/>
            </a:xfrm>
            <a:prstGeom prst="rect">
              <a:avLst/>
            </a:pr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19"/>
            <p:cNvSpPr/>
            <p:nvPr/>
          </p:nvSpPr>
          <p:spPr>
            <a:xfrm rot="8100000">
              <a:off x="-27408" y="227475"/>
              <a:ext cx="737888" cy="228123"/>
            </a:xfrm>
            <a:prstGeom prst="rect">
              <a:avLst/>
            </a:pr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8" name="Google Shape;788;p19"/>
          <p:cNvSpPr txBox="1"/>
          <p:nvPr/>
        </p:nvSpPr>
        <p:spPr>
          <a:xfrm>
            <a:off x="3070497" y="1230329"/>
            <a:ext cx="12147007" cy="749267"/>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Add an Infographic Page</a:t>
            </a:r>
            <a:endParaRPr/>
          </a:p>
        </p:txBody>
      </p:sp>
      <p:sp>
        <p:nvSpPr>
          <p:cNvPr id="789" name="Google Shape;789;p19"/>
          <p:cNvSpPr txBox="1"/>
          <p:nvPr/>
        </p:nvSpPr>
        <p:spPr>
          <a:xfrm>
            <a:off x="3070497" y="2338199"/>
            <a:ext cx="12147007" cy="396174"/>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THE DATA YOU WANT TO DISCUSS</a:t>
            </a:r>
            <a:endParaRPr/>
          </a:p>
        </p:txBody>
      </p:sp>
      <p:grpSp>
        <p:nvGrpSpPr>
          <p:cNvPr id="790" name="Google Shape;790;p19"/>
          <p:cNvGrpSpPr/>
          <p:nvPr/>
        </p:nvGrpSpPr>
        <p:grpSpPr>
          <a:xfrm>
            <a:off x="0" y="9838589"/>
            <a:ext cx="3086104" cy="3230761"/>
            <a:chOff x="0" y="-38100"/>
            <a:chExt cx="812800" cy="850900"/>
          </a:xfrm>
        </p:grpSpPr>
        <p:sp>
          <p:nvSpPr>
            <p:cNvPr id="791" name="Google Shape;791;p1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792" name="Google Shape;792;p1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93" name="Google Shape;793;p19"/>
          <p:cNvGrpSpPr/>
          <p:nvPr/>
        </p:nvGrpSpPr>
        <p:grpSpPr>
          <a:xfrm>
            <a:off x="17259300" y="-144661"/>
            <a:ext cx="3086104" cy="3230761"/>
            <a:chOff x="0" y="-38100"/>
            <a:chExt cx="812800" cy="850900"/>
          </a:xfrm>
        </p:grpSpPr>
        <p:sp>
          <p:nvSpPr>
            <p:cNvPr id="794" name="Google Shape;794;p1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795" name="Google Shape;795;p1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96" name="Google Shape;796;p19"/>
          <p:cNvGrpSpPr/>
          <p:nvPr/>
        </p:nvGrpSpPr>
        <p:grpSpPr>
          <a:xfrm>
            <a:off x="0" y="-144661"/>
            <a:ext cx="3086104" cy="3230761"/>
            <a:chOff x="0" y="-38100"/>
            <a:chExt cx="812800" cy="850900"/>
          </a:xfrm>
        </p:grpSpPr>
        <p:sp>
          <p:nvSpPr>
            <p:cNvPr id="797" name="Google Shape;797;p1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798" name="Google Shape;798;p1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99" name="Google Shape;799;p19"/>
          <p:cNvGrpSpPr/>
          <p:nvPr/>
        </p:nvGrpSpPr>
        <p:grpSpPr>
          <a:xfrm>
            <a:off x="17259300" y="9838589"/>
            <a:ext cx="3086104" cy="3230761"/>
            <a:chOff x="0" y="-38100"/>
            <a:chExt cx="812800" cy="850900"/>
          </a:xfrm>
        </p:grpSpPr>
        <p:sp>
          <p:nvSpPr>
            <p:cNvPr id="800" name="Google Shape;800;p1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801" name="Google Shape;801;p1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grpSp>
        <p:nvGrpSpPr>
          <p:cNvPr id="99" name="Google Shape;99;p2"/>
          <p:cNvGrpSpPr/>
          <p:nvPr/>
        </p:nvGrpSpPr>
        <p:grpSpPr>
          <a:xfrm>
            <a:off x="1028700" y="8276769"/>
            <a:ext cx="3433112" cy="3303087"/>
            <a:chOff x="0" y="-57150"/>
            <a:chExt cx="904194" cy="869950"/>
          </a:xfrm>
        </p:grpSpPr>
        <p:sp>
          <p:nvSpPr>
            <p:cNvPr id="100" name="Google Shape;100;p2"/>
            <p:cNvSpPr/>
            <p:nvPr/>
          </p:nvSpPr>
          <p:spPr>
            <a:xfrm>
              <a:off x="0" y="0"/>
              <a:ext cx="904194" cy="157520"/>
            </a:xfrm>
            <a:custGeom>
              <a:rect b="b" l="l" r="r" t="t"/>
              <a:pathLst>
                <a:path extrusionOk="0" h="157520" w="904194">
                  <a:moveTo>
                    <a:pt x="0" y="0"/>
                  </a:moveTo>
                  <a:lnTo>
                    <a:pt x="904194" y="0"/>
                  </a:lnTo>
                  <a:lnTo>
                    <a:pt x="904194" y="157520"/>
                  </a:lnTo>
                  <a:lnTo>
                    <a:pt x="0" y="157520"/>
                  </a:lnTo>
                  <a:close/>
                </a:path>
              </a:pathLst>
            </a:custGeom>
            <a:solidFill>
              <a:srgbClr val="7ED8FD"/>
            </a:solidFill>
            <a:ln>
              <a:noFill/>
            </a:ln>
          </p:spPr>
        </p:sp>
        <p:sp>
          <p:nvSpPr>
            <p:cNvPr id="101" name="Google Shape;101;p2"/>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02" name="Google Shape;102;p2"/>
          <p:cNvPicPr preferRelativeResize="0"/>
          <p:nvPr/>
        </p:nvPicPr>
        <p:blipFill rotWithShape="1">
          <a:blip r:embed="rId3">
            <a:alphaModFix/>
          </a:blip>
          <a:srcRect b="0" l="0" r="0" t="0"/>
          <a:stretch/>
        </p:blipFill>
        <p:spPr>
          <a:xfrm>
            <a:off x="9315450" y="1028700"/>
            <a:ext cx="12375338" cy="8229600"/>
          </a:xfrm>
          <a:prstGeom prst="rect">
            <a:avLst/>
          </a:prstGeom>
          <a:noFill/>
          <a:ln>
            <a:noFill/>
          </a:ln>
        </p:spPr>
      </p:pic>
      <p:sp>
        <p:nvSpPr>
          <p:cNvPr id="103" name="Google Shape;103;p2"/>
          <p:cNvSpPr txBox="1"/>
          <p:nvPr/>
        </p:nvSpPr>
        <p:spPr>
          <a:xfrm>
            <a:off x="1028700" y="1233257"/>
            <a:ext cx="7600032" cy="3517208"/>
          </a:xfrm>
          <a:prstGeom prst="rect">
            <a:avLst/>
          </a:prstGeom>
          <a:noFill/>
          <a:ln>
            <a:noFill/>
          </a:ln>
        </p:spPr>
        <p:txBody>
          <a:bodyPr anchorCtr="0" anchor="t" bIns="0" lIns="0" spcFirstLastPara="1" rIns="0" wrap="square" tIns="0">
            <a:spAutoFit/>
          </a:bodyPr>
          <a:lstStyle/>
          <a:p>
            <a:pPr indent="0" lvl="0" marL="0" marR="0" rtl="0" algn="l">
              <a:lnSpc>
                <a:spcPct val="116026"/>
              </a:lnSpc>
              <a:spcBef>
                <a:spcPts val="0"/>
              </a:spcBef>
              <a:spcAft>
                <a:spcPts val="0"/>
              </a:spcAft>
              <a:buNone/>
            </a:pPr>
            <a:r>
              <a:rPr b="0" i="0" lang="en-US" sz="7987" u="none" cap="none" strike="noStrike">
                <a:solidFill>
                  <a:srgbClr val="12222B"/>
                </a:solidFill>
                <a:latin typeface="Open Sans"/>
                <a:ea typeface="Open Sans"/>
                <a:cs typeface="Open Sans"/>
                <a:sym typeface="Open Sans"/>
              </a:rPr>
              <a:t>Hello &amp; welcome to presentation</a:t>
            </a:r>
            <a:endParaRPr/>
          </a:p>
        </p:txBody>
      </p:sp>
      <p:sp>
        <p:nvSpPr>
          <p:cNvPr id="104" name="Google Shape;104;p2"/>
          <p:cNvSpPr txBox="1"/>
          <p:nvPr/>
        </p:nvSpPr>
        <p:spPr>
          <a:xfrm>
            <a:off x="1028700" y="5471684"/>
            <a:ext cx="4645361"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WELCOME MESSAGE</a:t>
            </a:r>
            <a:endParaRPr/>
          </a:p>
        </p:txBody>
      </p:sp>
      <p:sp>
        <p:nvSpPr>
          <p:cNvPr id="105" name="Google Shape;105;p2"/>
          <p:cNvSpPr txBox="1"/>
          <p:nvPr/>
        </p:nvSpPr>
        <p:spPr>
          <a:xfrm>
            <a:off x="1028700" y="6389632"/>
            <a:ext cx="5786142" cy="154432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p:txBody>
      </p:sp>
      <p:sp>
        <p:nvSpPr>
          <p:cNvPr id="106" name="Google Shape;106;p2"/>
          <p:cNvSpPr txBox="1"/>
          <p:nvPr/>
        </p:nvSpPr>
        <p:spPr>
          <a:xfrm>
            <a:off x="1028700" y="8574683"/>
            <a:ext cx="3501198" cy="3962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LETS GET STARTED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pic>
        <p:nvPicPr>
          <p:cNvPr id="806" name="Google Shape;806;p20"/>
          <p:cNvPicPr preferRelativeResize="0"/>
          <p:nvPr/>
        </p:nvPicPr>
        <p:blipFill rotWithShape="1">
          <a:blip r:embed="rId3">
            <a:alphaModFix/>
          </a:blip>
          <a:srcRect b="0" l="63184" r="118" t="0"/>
          <a:stretch/>
        </p:blipFill>
        <p:spPr>
          <a:xfrm rot="-5400000">
            <a:off x="6421853" y="-6421853"/>
            <a:ext cx="5444294" cy="18288000"/>
          </a:xfrm>
          <a:prstGeom prst="rect">
            <a:avLst/>
          </a:prstGeom>
          <a:noFill/>
          <a:ln>
            <a:noFill/>
          </a:ln>
        </p:spPr>
      </p:pic>
      <p:grpSp>
        <p:nvGrpSpPr>
          <p:cNvPr id="807" name="Google Shape;807;p20"/>
          <p:cNvGrpSpPr/>
          <p:nvPr/>
        </p:nvGrpSpPr>
        <p:grpSpPr>
          <a:xfrm>
            <a:off x="1735963" y="3879036"/>
            <a:ext cx="3116548" cy="3130517"/>
            <a:chOff x="1813" y="0"/>
            <a:chExt cx="809173" cy="812800"/>
          </a:xfrm>
        </p:grpSpPr>
        <p:sp>
          <p:nvSpPr>
            <p:cNvPr id="808" name="Google Shape;808;p20"/>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2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10" name="Google Shape;810;p20"/>
          <p:cNvGrpSpPr/>
          <p:nvPr/>
        </p:nvGrpSpPr>
        <p:grpSpPr>
          <a:xfrm>
            <a:off x="7665319" y="3958987"/>
            <a:ext cx="2957359" cy="2970615"/>
            <a:chOff x="1813" y="0"/>
            <a:chExt cx="809173" cy="812800"/>
          </a:xfrm>
        </p:grpSpPr>
        <p:sp>
          <p:nvSpPr>
            <p:cNvPr id="811" name="Google Shape;811;p20"/>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2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13" name="Google Shape;813;p20"/>
          <p:cNvGrpSpPr/>
          <p:nvPr/>
        </p:nvGrpSpPr>
        <p:grpSpPr>
          <a:xfrm>
            <a:off x="13435349" y="3879036"/>
            <a:ext cx="3116548" cy="3130517"/>
            <a:chOff x="1813" y="0"/>
            <a:chExt cx="809173" cy="812800"/>
          </a:xfrm>
        </p:grpSpPr>
        <p:sp>
          <p:nvSpPr>
            <p:cNvPr id="814" name="Google Shape;814;p20"/>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2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16" name="Google Shape;816;p20"/>
          <p:cNvGrpSpPr/>
          <p:nvPr/>
        </p:nvGrpSpPr>
        <p:grpSpPr>
          <a:xfrm>
            <a:off x="1504386" y="3735949"/>
            <a:ext cx="3606859" cy="3416690"/>
            <a:chOff x="-112320" y="-3644"/>
            <a:chExt cx="4809146" cy="4555587"/>
          </a:xfrm>
        </p:grpSpPr>
        <p:sp>
          <p:nvSpPr>
            <p:cNvPr id="817" name="Google Shape;817;p20"/>
            <p:cNvSpPr txBox="1"/>
            <p:nvPr/>
          </p:nvSpPr>
          <p:spPr>
            <a:xfrm>
              <a:off x="1789335" y="1923580"/>
              <a:ext cx="969628" cy="643989"/>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2899" u="none" cap="none" strike="noStrike">
                  <a:solidFill>
                    <a:srgbClr val="000000"/>
                  </a:solidFill>
                  <a:latin typeface="Arial"/>
                  <a:ea typeface="Arial"/>
                  <a:cs typeface="Arial"/>
                  <a:sym typeface="Arial"/>
                </a:rPr>
                <a:t>37%</a:t>
              </a:r>
              <a:endParaRPr/>
            </a:p>
          </p:txBody>
        </p:sp>
        <p:grpSp>
          <p:nvGrpSpPr>
            <p:cNvPr id="818" name="Google Shape;818;p20"/>
            <p:cNvGrpSpPr/>
            <p:nvPr/>
          </p:nvGrpSpPr>
          <p:grpSpPr>
            <a:xfrm>
              <a:off x="-112320" y="-3644"/>
              <a:ext cx="4809146" cy="4555587"/>
              <a:chOff x="-62725" y="-2035"/>
              <a:chExt cx="2685670" cy="2544070"/>
            </a:xfrm>
          </p:grpSpPr>
          <p:sp>
            <p:nvSpPr>
              <p:cNvPr id="819" name="Google Shape;819;p20"/>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179835"/>
                    </a:lnTo>
                    <a:cubicBezTo>
                      <a:pt x="941356" y="178085"/>
                      <a:pt x="578965" y="385873"/>
                      <a:pt x="382773" y="724520"/>
                    </a:cubicBezTo>
                    <a:cubicBezTo>
                      <a:pt x="186582" y="1063167"/>
                      <a:pt x="186582" y="1480903"/>
                      <a:pt x="382773" y="1819550"/>
                    </a:cubicBezTo>
                    <a:cubicBezTo>
                      <a:pt x="578965" y="2158197"/>
                      <a:pt x="941356" y="2365985"/>
                      <a:pt x="1332725" y="2364235"/>
                    </a:cubicBezTo>
                    <a:cubicBezTo>
                      <a:pt x="1724094" y="2365985"/>
                      <a:pt x="2086485" y="2158197"/>
                      <a:pt x="2282677" y="1819550"/>
                    </a:cubicBezTo>
                    <a:cubicBezTo>
                      <a:pt x="2478868" y="1480903"/>
                      <a:pt x="2478868" y="1063167"/>
                      <a:pt x="2282677" y="724520"/>
                    </a:cubicBezTo>
                    <a:cubicBezTo>
                      <a:pt x="2086485" y="385873"/>
                      <a:pt x="1724094" y="178085"/>
                      <a:pt x="1332725" y="179835"/>
                    </a:cubicBezTo>
                    <a:close/>
                  </a:path>
                </a:pathLst>
              </a:custGeom>
              <a:solidFill>
                <a:srgbClr val="494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20"/>
              <p:cNvSpPr/>
              <p:nvPr/>
            </p:nvSpPr>
            <p:spPr>
              <a:xfrm>
                <a:off x="1264594" y="1063"/>
                <a:ext cx="1358351" cy="2103394"/>
              </a:xfrm>
              <a:custGeom>
                <a:rect b="b" l="l" r="r" t="t"/>
                <a:pathLst>
                  <a:path extrusionOk="0" h="2103394" w="1358351">
                    <a:moveTo>
                      <a:pt x="100997" y="2540"/>
                    </a:moveTo>
                    <a:cubicBezTo>
                      <a:pt x="571517" y="38056"/>
                      <a:pt x="983557" y="331509"/>
                      <a:pt x="1170954" y="764559"/>
                    </a:cubicBezTo>
                    <a:cubicBezTo>
                      <a:pt x="1358352" y="1197609"/>
                      <a:pt x="1290209" y="1698856"/>
                      <a:pt x="994007" y="2066163"/>
                    </a:cubicBezTo>
                    <a:cubicBezTo>
                      <a:pt x="974121" y="2091049"/>
                      <a:pt x="942439" y="2103393"/>
                      <a:pt x="910958" y="2098521"/>
                    </a:cubicBezTo>
                    <a:cubicBezTo>
                      <a:pt x="879477" y="2093649"/>
                      <a:pt x="853009" y="2072304"/>
                      <a:pt x="841576" y="2042571"/>
                    </a:cubicBezTo>
                    <a:cubicBezTo>
                      <a:pt x="830144" y="2012837"/>
                      <a:pt x="835495" y="1979259"/>
                      <a:pt x="855603" y="1954551"/>
                    </a:cubicBezTo>
                    <a:cubicBezTo>
                      <a:pt x="1110337" y="1638667"/>
                      <a:pt x="1168939" y="1207595"/>
                      <a:pt x="1007778" y="835172"/>
                    </a:cubicBezTo>
                    <a:cubicBezTo>
                      <a:pt x="846616" y="462749"/>
                      <a:pt x="492262" y="210379"/>
                      <a:pt x="87615" y="179835"/>
                    </a:cubicBezTo>
                    <a:cubicBezTo>
                      <a:pt x="55839" y="177580"/>
                      <a:pt x="27698" y="158494"/>
                      <a:pt x="13849" y="129806"/>
                    </a:cubicBezTo>
                    <a:cubicBezTo>
                      <a:pt x="0" y="101118"/>
                      <a:pt x="2560" y="67213"/>
                      <a:pt x="20558" y="40929"/>
                    </a:cubicBezTo>
                    <a:cubicBezTo>
                      <a:pt x="38556" y="14645"/>
                      <a:pt x="69243" y="0"/>
                      <a:pt x="100997" y="2540"/>
                    </a:cubicBezTo>
                    <a:close/>
                  </a:path>
                </a:pathLst>
              </a:custGeom>
              <a:solidFill>
                <a:srgbClr val="7ED8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21" name="Google Shape;821;p20"/>
          <p:cNvGrpSpPr/>
          <p:nvPr/>
        </p:nvGrpSpPr>
        <p:grpSpPr>
          <a:xfrm>
            <a:off x="7354148" y="3735949"/>
            <a:ext cx="3591754" cy="3586468"/>
            <a:chOff x="-112320" y="-3644"/>
            <a:chExt cx="4789006" cy="4781958"/>
          </a:xfrm>
        </p:grpSpPr>
        <p:sp>
          <p:nvSpPr>
            <p:cNvPr id="822" name="Google Shape;822;p20"/>
            <p:cNvSpPr txBox="1"/>
            <p:nvPr/>
          </p:nvSpPr>
          <p:spPr>
            <a:xfrm>
              <a:off x="1806049" y="1933117"/>
              <a:ext cx="936200" cy="624915"/>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US" sz="2799" u="none" cap="none" strike="noStrike">
                  <a:solidFill>
                    <a:srgbClr val="000000"/>
                  </a:solidFill>
                  <a:latin typeface="Arial"/>
                  <a:ea typeface="Arial"/>
                  <a:cs typeface="Arial"/>
                  <a:sym typeface="Arial"/>
                </a:rPr>
                <a:t>67%</a:t>
              </a:r>
              <a:endParaRPr/>
            </a:p>
          </p:txBody>
        </p:sp>
        <p:grpSp>
          <p:nvGrpSpPr>
            <p:cNvPr id="823" name="Google Shape;823;p20"/>
            <p:cNvGrpSpPr/>
            <p:nvPr/>
          </p:nvGrpSpPr>
          <p:grpSpPr>
            <a:xfrm>
              <a:off x="-112320" y="-3644"/>
              <a:ext cx="4789006" cy="4781958"/>
              <a:chOff x="-62725" y="-2035"/>
              <a:chExt cx="2674423" cy="2670487"/>
            </a:xfrm>
          </p:grpSpPr>
          <p:sp>
            <p:nvSpPr>
              <p:cNvPr id="824" name="Google Shape;824;p20"/>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179835"/>
                    </a:lnTo>
                    <a:cubicBezTo>
                      <a:pt x="941356" y="178085"/>
                      <a:pt x="578965" y="385873"/>
                      <a:pt x="382773" y="724520"/>
                    </a:cubicBezTo>
                    <a:cubicBezTo>
                      <a:pt x="186582" y="1063167"/>
                      <a:pt x="186582" y="1480903"/>
                      <a:pt x="382773" y="1819550"/>
                    </a:cubicBezTo>
                    <a:cubicBezTo>
                      <a:pt x="578965" y="2158197"/>
                      <a:pt x="941356" y="2365985"/>
                      <a:pt x="1332725" y="2364235"/>
                    </a:cubicBezTo>
                    <a:cubicBezTo>
                      <a:pt x="1724094" y="2365985"/>
                      <a:pt x="2086485" y="2158197"/>
                      <a:pt x="2282677" y="1819550"/>
                    </a:cubicBezTo>
                    <a:cubicBezTo>
                      <a:pt x="2478868" y="1480903"/>
                      <a:pt x="2478868" y="1063167"/>
                      <a:pt x="2282677" y="724520"/>
                    </a:cubicBezTo>
                    <a:cubicBezTo>
                      <a:pt x="2086485" y="385873"/>
                      <a:pt x="1724094" y="178085"/>
                      <a:pt x="1332725" y="179835"/>
                    </a:cubicBezTo>
                    <a:close/>
                  </a:path>
                </a:pathLst>
              </a:custGeom>
              <a:solidFill>
                <a:srgbClr val="494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20"/>
              <p:cNvSpPr/>
              <p:nvPr/>
            </p:nvSpPr>
            <p:spPr>
              <a:xfrm>
                <a:off x="186826" y="1063"/>
                <a:ext cx="2424872" cy="2667389"/>
              </a:xfrm>
              <a:custGeom>
                <a:rect b="b" l="l" r="r" t="t"/>
                <a:pathLst>
                  <a:path extrusionOk="0" h="2667389" w="2424872">
                    <a:moveTo>
                      <a:pt x="1178765" y="2540"/>
                    </a:moveTo>
                    <a:cubicBezTo>
                      <a:pt x="1772746" y="47375"/>
                      <a:pt x="2255753" y="499013"/>
                      <a:pt x="2340312" y="1088651"/>
                    </a:cubicBezTo>
                    <a:cubicBezTo>
                      <a:pt x="2424872" y="1678290"/>
                      <a:pt x="2088261" y="2247469"/>
                      <a:pt x="1530820" y="2457429"/>
                    </a:cubicBezTo>
                    <a:cubicBezTo>
                      <a:pt x="973379" y="2667389"/>
                      <a:pt x="344915" y="2461706"/>
                      <a:pt x="19473" y="1962796"/>
                    </a:cubicBezTo>
                    <a:cubicBezTo>
                      <a:pt x="1950" y="1936193"/>
                      <a:pt x="0" y="1902247"/>
                      <a:pt x="14362" y="1873812"/>
                    </a:cubicBezTo>
                    <a:cubicBezTo>
                      <a:pt x="28724" y="1845378"/>
                      <a:pt x="57202" y="1826801"/>
                      <a:pt x="89014" y="1825116"/>
                    </a:cubicBezTo>
                    <a:cubicBezTo>
                      <a:pt x="120825" y="1823432"/>
                      <a:pt x="151106" y="1838897"/>
                      <a:pt x="168391" y="1865656"/>
                    </a:cubicBezTo>
                    <a:cubicBezTo>
                      <a:pt x="448272" y="2294718"/>
                      <a:pt x="988750" y="2471606"/>
                      <a:pt x="1468149" y="2291040"/>
                    </a:cubicBezTo>
                    <a:cubicBezTo>
                      <a:pt x="1947549" y="2110474"/>
                      <a:pt x="2237034" y="1620981"/>
                      <a:pt x="2164313" y="1113892"/>
                    </a:cubicBezTo>
                    <a:cubicBezTo>
                      <a:pt x="2091592" y="606802"/>
                      <a:pt x="1676206" y="218394"/>
                      <a:pt x="1165383" y="179835"/>
                    </a:cubicBezTo>
                    <a:cubicBezTo>
                      <a:pt x="1133607" y="177580"/>
                      <a:pt x="1105466" y="158494"/>
                      <a:pt x="1091617" y="129806"/>
                    </a:cubicBezTo>
                    <a:cubicBezTo>
                      <a:pt x="1077768" y="101118"/>
                      <a:pt x="1080328" y="67213"/>
                      <a:pt x="1098326" y="40929"/>
                    </a:cubicBezTo>
                    <a:cubicBezTo>
                      <a:pt x="1116324" y="14645"/>
                      <a:pt x="1147011" y="0"/>
                      <a:pt x="1178765" y="254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26" name="Google Shape;826;p20"/>
          <p:cNvGrpSpPr/>
          <p:nvPr/>
        </p:nvGrpSpPr>
        <p:grpSpPr>
          <a:xfrm>
            <a:off x="13203772" y="3735949"/>
            <a:ext cx="3579702" cy="3416690"/>
            <a:chOff x="-112320" y="-3644"/>
            <a:chExt cx="4772937" cy="4555587"/>
          </a:xfrm>
        </p:grpSpPr>
        <p:sp>
          <p:nvSpPr>
            <p:cNvPr id="827" name="Google Shape;827;p20"/>
            <p:cNvSpPr txBox="1"/>
            <p:nvPr/>
          </p:nvSpPr>
          <p:spPr>
            <a:xfrm>
              <a:off x="1806049" y="1933117"/>
              <a:ext cx="936200" cy="624915"/>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US" sz="2799" u="none" cap="none" strike="noStrike">
                  <a:solidFill>
                    <a:srgbClr val="000000"/>
                  </a:solidFill>
                  <a:latin typeface="Arial"/>
                  <a:ea typeface="Arial"/>
                  <a:cs typeface="Arial"/>
                  <a:sym typeface="Arial"/>
                </a:rPr>
                <a:t>26%</a:t>
              </a:r>
              <a:endParaRPr/>
            </a:p>
          </p:txBody>
        </p:sp>
        <p:grpSp>
          <p:nvGrpSpPr>
            <p:cNvPr id="828" name="Google Shape;828;p20"/>
            <p:cNvGrpSpPr/>
            <p:nvPr/>
          </p:nvGrpSpPr>
          <p:grpSpPr>
            <a:xfrm>
              <a:off x="-112320" y="-3644"/>
              <a:ext cx="4772937" cy="4555587"/>
              <a:chOff x="-62725" y="-2035"/>
              <a:chExt cx="2665449" cy="2544070"/>
            </a:xfrm>
          </p:grpSpPr>
          <p:sp>
            <p:nvSpPr>
              <p:cNvPr id="829" name="Google Shape;829;p20"/>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179835"/>
                    </a:lnTo>
                    <a:cubicBezTo>
                      <a:pt x="941356" y="178085"/>
                      <a:pt x="578965" y="385873"/>
                      <a:pt x="382773" y="724520"/>
                    </a:cubicBezTo>
                    <a:cubicBezTo>
                      <a:pt x="186582" y="1063167"/>
                      <a:pt x="186582" y="1480903"/>
                      <a:pt x="382773" y="1819550"/>
                    </a:cubicBezTo>
                    <a:cubicBezTo>
                      <a:pt x="578965" y="2158197"/>
                      <a:pt x="941356" y="2365985"/>
                      <a:pt x="1332725" y="2364235"/>
                    </a:cubicBezTo>
                    <a:cubicBezTo>
                      <a:pt x="1724094" y="2365985"/>
                      <a:pt x="2086485" y="2158197"/>
                      <a:pt x="2282677" y="1819550"/>
                    </a:cubicBezTo>
                    <a:cubicBezTo>
                      <a:pt x="2478868" y="1480903"/>
                      <a:pt x="2478868" y="1063167"/>
                      <a:pt x="2282677" y="724520"/>
                    </a:cubicBezTo>
                    <a:cubicBezTo>
                      <a:pt x="2086485" y="385873"/>
                      <a:pt x="1724094" y="178085"/>
                      <a:pt x="1332725" y="179835"/>
                    </a:cubicBezTo>
                    <a:close/>
                  </a:path>
                </a:pathLst>
              </a:custGeom>
              <a:solidFill>
                <a:srgbClr val="494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20"/>
              <p:cNvSpPr/>
              <p:nvPr/>
            </p:nvSpPr>
            <p:spPr>
              <a:xfrm>
                <a:off x="1264594" y="1063"/>
                <a:ext cx="1275847" cy="1347660"/>
              </a:xfrm>
              <a:custGeom>
                <a:rect b="b" l="l" r="r" t="t"/>
                <a:pathLst>
                  <a:path extrusionOk="0" h="1347660" w="1275847">
                    <a:moveTo>
                      <a:pt x="100997" y="2540"/>
                    </a:moveTo>
                    <a:cubicBezTo>
                      <a:pt x="757348" y="52083"/>
                      <a:pt x="1267074" y="594886"/>
                      <a:pt x="1275307" y="1253052"/>
                    </a:cubicBezTo>
                    <a:cubicBezTo>
                      <a:pt x="1275847" y="1284903"/>
                      <a:pt x="1259305" y="1314610"/>
                      <a:pt x="1231942" y="1330922"/>
                    </a:cubicBezTo>
                    <a:cubicBezTo>
                      <a:pt x="1204580" y="1347235"/>
                      <a:pt x="1170581" y="1347660"/>
                      <a:pt x="1142819" y="1332037"/>
                    </a:cubicBezTo>
                    <a:cubicBezTo>
                      <a:pt x="1115057" y="1316414"/>
                      <a:pt x="1097777" y="1287131"/>
                      <a:pt x="1097521" y="1255276"/>
                    </a:cubicBezTo>
                    <a:cubicBezTo>
                      <a:pt x="1090440" y="689253"/>
                      <a:pt x="652076" y="222443"/>
                      <a:pt x="87615" y="179835"/>
                    </a:cubicBezTo>
                    <a:cubicBezTo>
                      <a:pt x="55839" y="177580"/>
                      <a:pt x="27698" y="158494"/>
                      <a:pt x="13849" y="129806"/>
                    </a:cubicBezTo>
                    <a:cubicBezTo>
                      <a:pt x="0" y="101118"/>
                      <a:pt x="2560" y="67213"/>
                      <a:pt x="20558" y="40929"/>
                    </a:cubicBezTo>
                    <a:cubicBezTo>
                      <a:pt x="38556" y="14645"/>
                      <a:pt x="69243" y="0"/>
                      <a:pt x="100997" y="2540"/>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31" name="Google Shape;831;p20"/>
          <p:cNvSpPr txBox="1"/>
          <p:nvPr/>
        </p:nvSpPr>
        <p:spPr>
          <a:xfrm>
            <a:off x="1395916" y="7807652"/>
            <a:ext cx="3796645" cy="10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
        <p:nvSpPr>
          <p:cNvPr id="832" name="Google Shape;832;p20"/>
          <p:cNvSpPr txBox="1"/>
          <p:nvPr/>
        </p:nvSpPr>
        <p:spPr>
          <a:xfrm>
            <a:off x="7245678" y="7807652"/>
            <a:ext cx="3796645" cy="10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
        <p:nvSpPr>
          <p:cNvPr id="833" name="Google Shape;833;p20"/>
          <p:cNvSpPr txBox="1"/>
          <p:nvPr/>
        </p:nvSpPr>
        <p:spPr>
          <a:xfrm>
            <a:off x="13095302" y="7807652"/>
            <a:ext cx="3796645" cy="10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grpSp>
        <p:nvGrpSpPr>
          <p:cNvPr id="834" name="Google Shape;834;p20"/>
          <p:cNvGrpSpPr/>
          <p:nvPr/>
        </p:nvGrpSpPr>
        <p:grpSpPr>
          <a:xfrm>
            <a:off x="0" y="9838589"/>
            <a:ext cx="3086104" cy="3230761"/>
            <a:chOff x="0" y="-38100"/>
            <a:chExt cx="812800" cy="850900"/>
          </a:xfrm>
        </p:grpSpPr>
        <p:sp>
          <p:nvSpPr>
            <p:cNvPr id="835" name="Google Shape;835;p2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836" name="Google Shape;836;p2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37" name="Google Shape;837;p20"/>
          <p:cNvGrpSpPr/>
          <p:nvPr/>
        </p:nvGrpSpPr>
        <p:grpSpPr>
          <a:xfrm>
            <a:off x="17259300" y="-144661"/>
            <a:ext cx="3086104" cy="3230761"/>
            <a:chOff x="0" y="-38100"/>
            <a:chExt cx="812800" cy="850900"/>
          </a:xfrm>
        </p:grpSpPr>
        <p:sp>
          <p:nvSpPr>
            <p:cNvPr id="838" name="Google Shape;838;p2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839" name="Google Shape;839;p2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40" name="Google Shape;840;p20"/>
          <p:cNvGrpSpPr/>
          <p:nvPr/>
        </p:nvGrpSpPr>
        <p:grpSpPr>
          <a:xfrm>
            <a:off x="0" y="-144661"/>
            <a:ext cx="3086104" cy="3230761"/>
            <a:chOff x="0" y="-38100"/>
            <a:chExt cx="812800" cy="850900"/>
          </a:xfrm>
        </p:grpSpPr>
        <p:sp>
          <p:nvSpPr>
            <p:cNvPr id="841" name="Google Shape;841;p2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842" name="Google Shape;842;p2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43" name="Google Shape;843;p20"/>
          <p:cNvGrpSpPr/>
          <p:nvPr/>
        </p:nvGrpSpPr>
        <p:grpSpPr>
          <a:xfrm>
            <a:off x="17259300" y="9838589"/>
            <a:ext cx="3086104" cy="3230761"/>
            <a:chOff x="0" y="-38100"/>
            <a:chExt cx="812800" cy="850900"/>
          </a:xfrm>
        </p:grpSpPr>
        <p:sp>
          <p:nvSpPr>
            <p:cNvPr id="844" name="Google Shape;844;p20"/>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845" name="Google Shape;845;p2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21"/>
          <p:cNvSpPr txBox="1"/>
          <p:nvPr/>
        </p:nvSpPr>
        <p:spPr>
          <a:xfrm>
            <a:off x="3907758" y="1038225"/>
            <a:ext cx="10472483" cy="74930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 Slide Report</a:t>
            </a:r>
            <a:endParaRPr/>
          </a:p>
        </p:txBody>
      </p:sp>
      <p:grpSp>
        <p:nvGrpSpPr>
          <p:cNvPr id="851" name="Google Shape;851;p21"/>
          <p:cNvGrpSpPr/>
          <p:nvPr/>
        </p:nvGrpSpPr>
        <p:grpSpPr>
          <a:xfrm>
            <a:off x="1028700" y="2898551"/>
            <a:ext cx="7115175" cy="6062339"/>
            <a:chOff x="0" y="0"/>
            <a:chExt cx="9486900" cy="8083119"/>
          </a:xfrm>
        </p:grpSpPr>
        <p:sp>
          <p:nvSpPr>
            <p:cNvPr id="852" name="Google Shape;852;p21"/>
            <p:cNvSpPr/>
            <p:nvPr/>
          </p:nvSpPr>
          <p:spPr>
            <a:xfrm>
              <a:off x="1076230" y="0"/>
              <a:ext cx="8244387" cy="7581434"/>
            </a:xfrm>
            <a:custGeom>
              <a:rect b="b" l="l" r="r" t="t"/>
              <a:pathLst>
                <a:path extrusionOk="0" h="10287000" w="11186539">
                  <a:moveTo>
                    <a:pt x="0" y="0"/>
                  </a:moveTo>
                  <a:lnTo>
                    <a:pt x="12700" y="0"/>
                  </a:lnTo>
                  <a:lnTo>
                    <a:pt x="12700" y="10287000"/>
                  </a:lnTo>
                  <a:lnTo>
                    <a:pt x="0" y="10287000"/>
                  </a:lnTo>
                  <a:close/>
                  <a:moveTo>
                    <a:pt x="2793460" y="0"/>
                  </a:moveTo>
                  <a:lnTo>
                    <a:pt x="2806160" y="0"/>
                  </a:lnTo>
                  <a:lnTo>
                    <a:pt x="2806160" y="10287000"/>
                  </a:lnTo>
                  <a:lnTo>
                    <a:pt x="2793460" y="10287000"/>
                  </a:lnTo>
                  <a:close/>
                  <a:moveTo>
                    <a:pt x="5586919" y="0"/>
                  </a:moveTo>
                  <a:lnTo>
                    <a:pt x="5599619" y="0"/>
                  </a:lnTo>
                  <a:lnTo>
                    <a:pt x="5599619" y="10287000"/>
                  </a:lnTo>
                  <a:lnTo>
                    <a:pt x="5586919" y="10287000"/>
                  </a:lnTo>
                  <a:close/>
                  <a:moveTo>
                    <a:pt x="8380379" y="0"/>
                  </a:moveTo>
                  <a:lnTo>
                    <a:pt x="8393079" y="0"/>
                  </a:lnTo>
                  <a:lnTo>
                    <a:pt x="8393079" y="10287000"/>
                  </a:lnTo>
                  <a:lnTo>
                    <a:pt x="8380379" y="10287000"/>
                  </a:lnTo>
                  <a:close/>
                  <a:moveTo>
                    <a:pt x="11173839" y="0"/>
                  </a:moveTo>
                  <a:lnTo>
                    <a:pt x="11186539" y="0"/>
                  </a:lnTo>
                  <a:lnTo>
                    <a:pt x="11186539" y="10287000"/>
                  </a:lnTo>
                  <a:lnTo>
                    <a:pt x="11173839" y="10287000"/>
                  </a:lnTo>
                  <a:close/>
                </a:path>
              </a:pathLst>
            </a:custGeom>
            <a:solidFill>
              <a:srgbClr val="000000">
                <a:alpha val="24705"/>
              </a:srgbClr>
            </a:solidFill>
            <a:ln>
              <a:noFill/>
            </a:ln>
          </p:spPr>
        </p:sp>
        <p:sp>
          <p:nvSpPr>
            <p:cNvPr id="853" name="Google Shape;853;p21"/>
            <p:cNvSpPr txBox="1"/>
            <p:nvPr/>
          </p:nvSpPr>
          <p:spPr>
            <a:xfrm>
              <a:off x="995429" y="7702616"/>
              <a:ext cx="170963" cy="380503"/>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0</a:t>
              </a:r>
              <a:endParaRPr/>
            </a:p>
          </p:txBody>
        </p:sp>
        <p:sp>
          <p:nvSpPr>
            <p:cNvPr id="854" name="Google Shape;854;p21"/>
            <p:cNvSpPr txBox="1"/>
            <p:nvPr/>
          </p:nvSpPr>
          <p:spPr>
            <a:xfrm>
              <a:off x="2968704" y="7702616"/>
              <a:ext cx="341925" cy="380503"/>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10</a:t>
              </a:r>
              <a:endParaRPr/>
            </a:p>
          </p:txBody>
        </p:sp>
        <p:sp>
          <p:nvSpPr>
            <p:cNvPr id="855" name="Google Shape;855;p21"/>
            <p:cNvSpPr txBox="1"/>
            <p:nvPr/>
          </p:nvSpPr>
          <p:spPr>
            <a:xfrm>
              <a:off x="5027461" y="7702616"/>
              <a:ext cx="341925" cy="380503"/>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20</a:t>
              </a:r>
              <a:endParaRPr/>
            </a:p>
          </p:txBody>
        </p:sp>
        <p:sp>
          <p:nvSpPr>
            <p:cNvPr id="856" name="Google Shape;856;p21"/>
            <p:cNvSpPr txBox="1"/>
            <p:nvPr/>
          </p:nvSpPr>
          <p:spPr>
            <a:xfrm>
              <a:off x="7086218" y="7702616"/>
              <a:ext cx="341925" cy="380503"/>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30</a:t>
              </a:r>
              <a:endParaRPr/>
            </a:p>
          </p:txBody>
        </p:sp>
        <p:sp>
          <p:nvSpPr>
            <p:cNvPr id="857" name="Google Shape;857;p21"/>
            <p:cNvSpPr txBox="1"/>
            <p:nvPr/>
          </p:nvSpPr>
          <p:spPr>
            <a:xfrm>
              <a:off x="9144975" y="7702616"/>
              <a:ext cx="341925" cy="380503"/>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40</a:t>
              </a:r>
              <a:endParaRPr/>
            </a:p>
          </p:txBody>
        </p:sp>
        <p:sp>
          <p:nvSpPr>
            <p:cNvPr id="858" name="Google Shape;858;p21"/>
            <p:cNvSpPr txBox="1"/>
            <p:nvPr/>
          </p:nvSpPr>
          <p:spPr>
            <a:xfrm>
              <a:off x="0" y="648372"/>
              <a:ext cx="931153" cy="380503"/>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Item 1 </a:t>
              </a:r>
              <a:endParaRPr/>
            </a:p>
          </p:txBody>
        </p:sp>
        <p:sp>
          <p:nvSpPr>
            <p:cNvPr id="859" name="Google Shape;859;p21"/>
            <p:cNvSpPr txBox="1"/>
            <p:nvPr/>
          </p:nvSpPr>
          <p:spPr>
            <a:xfrm>
              <a:off x="0" y="2606909"/>
              <a:ext cx="931153" cy="380503"/>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Item 2 </a:t>
              </a:r>
              <a:endParaRPr/>
            </a:p>
          </p:txBody>
        </p:sp>
        <p:sp>
          <p:nvSpPr>
            <p:cNvPr id="860" name="Google Shape;860;p21"/>
            <p:cNvSpPr txBox="1"/>
            <p:nvPr/>
          </p:nvSpPr>
          <p:spPr>
            <a:xfrm>
              <a:off x="0" y="4565447"/>
              <a:ext cx="931153" cy="380503"/>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Item 3 </a:t>
              </a:r>
              <a:endParaRPr/>
            </a:p>
          </p:txBody>
        </p:sp>
        <p:sp>
          <p:nvSpPr>
            <p:cNvPr id="861" name="Google Shape;861;p21"/>
            <p:cNvSpPr txBox="1"/>
            <p:nvPr/>
          </p:nvSpPr>
          <p:spPr>
            <a:xfrm>
              <a:off x="0" y="6523984"/>
              <a:ext cx="931153" cy="380503"/>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0" i="0" lang="en-US" sz="1768" u="none" cap="none" strike="noStrike">
                  <a:solidFill>
                    <a:srgbClr val="000000"/>
                  </a:solidFill>
                  <a:latin typeface="Open Sans Light"/>
                  <a:ea typeface="Open Sans Light"/>
                  <a:cs typeface="Open Sans Light"/>
                  <a:sym typeface="Open Sans Light"/>
                </a:rPr>
                <a:t>Item 4 </a:t>
              </a:r>
              <a:endParaRPr/>
            </a:p>
          </p:txBody>
        </p:sp>
        <p:grpSp>
          <p:nvGrpSpPr>
            <p:cNvPr id="862" name="Google Shape;862;p21"/>
            <p:cNvGrpSpPr/>
            <p:nvPr/>
          </p:nvGrpSpPr>
          <p:grpSpPr>
            <a:xfrm>
              <a:off x="1080910" y="0"/>
              <a:ext cx="7827956" cy="7581434"/>
              <a:chOff x="0" y="0"/>
              <a:chExt cx="10621497" cy="10287000"/>
            </a:xfrm>
          </p:grpSpPr>
          <p:sp>
            <p:nvSpPr>
              <p:cNvPr id="863" name="Google Shape;863;p21"/>
              <p:cNvSpPr/>
              <p:nvPr/>
            </p:nvSpPr>
            <p:spPr>
              <a:xfrm>
                <a:off x="0" y="0"/>
                <a:ext cx="2797995" cy="559594"/>
              </a:xfrm>
              <a:custGeom>
                <a:rect b="b" l="l" r="r" t="t"/>
                <a:pathLst>
                  <a:path extrusionOk="0" h="559594" w="2797995">
                    <a:moveTo>
                      <a:pt x="0" y="0"/>
                    </a:moveTo>
                    <a:lnTo>
                      <a:pt x="2797995" y="0"/>
                    </a:lnTo>
                    <a:lnTo>
                      <a:pt x="2797995" y="559594"/>
                    </a:lnTo>
                    <a:lnTo>
                      <a:pt x="0" y="559594"/>
                    </a:lnTo>
                    <a:close/>
                  </a:path>
                </a:pathLst>
              </a:custGeom>
              <a:solidFill>
                <a:srgbClr val="00C282"/>
              </a:solidFill>
              <a:ln>
                <a:noFill/>
              </a:ln>
            </p:spPr>
          </p:sp>
          <p:sp>
            <p:nvSpPr>
              <p:cNvPr id="864" name="Google Shape;864;p21"/>
              <p:cNvSpPr/>
              <p:nvPr/>
            </p:nvSpPr>
            <p:spPr>
              <a:xfrm>
                <a:off x="0" y="2657475"/>
                <a:ext cx="4194952" cy="559594"/>
              </a:xfrm>
              <a:custGeom>
                <a:rect b="b" l="l" r="r" t="t"/>
                <a:pathLst>
                  <a:path extrusionOk="0" h="559594" w="4194952">
                    <a:moveTo>
                      <a:pt x="0" y="0"/>
                    </a:moveTo>
                    <a:lnTo>
                      <a:pt x="4194952" y="0"/>
                    </a:lnTo>
                    <a:lnTo>
                      <a:pt x="4194952" y="559594"/>
                    </a:lnTo>
                    <a:lnTo>
                      <a:pt x="0" y="559594"/>
                    </a:lnTo>
                    <a:close/>
                  </a:path>
                </a:pathLst>
              </a:custGeom>
              <a:solidFill>
                <a:srgbClr val="00C282"/>
              </a:solidFill>
              <a:ln>
                <a:noFill/>
              </a:ln>
            </p:spPr>
          </p:sp>
          <p:sp>
            <p:nvSpPr>
              <p:cNvPr id="865" name="Google Shape;865;p21"/>
              <p:cNvSpPr/>
              <p:nvPr/>
            </p:nvSpPr>
            <p:spPr>
              <a:xfrm>
                <a:off x="0" y="5314950"/>
                <a:ext cx="6710653" cy="559594"/>
              </a:xfrm>
              <a:custGeom>
                <a:rect b="b" l="l" r="r" t="t"/>
                <a:pathLst>
                  <a:path extrusionOk="0" h="559594" w="6710653">
                    <a:moveTo>
                      <a:pt x="0" y="0"/>
                    </a:moveTo>
                    <a:lnTo>
                      <a:pt x="6710653" y="0"/>
                    </a:lnTo>
                    <a:lnTo>
                      <a:pt x="6710653" y="559594"/>
                    </a:lnTo>
                    <a:lnTo>
                      <a:pt x="0" y="559594"/>
                    </a:lnTo>
                    <a:close/>
                  </a:path>
                </a:pathLst>
              </a:custGeom>
              <a:solidFill>
                <a:srgbClr val="00C282"/>
              </a:solidFill>
              <a:ln>
                <a:noFill/>
              </a:ln>
            </p:spPr>
          </p:sp>
          <p:sp>
            <p:nvSpPr>
              <p:cNvPr id="866" name="Google Shape;866;p21"/>
              <p:cNvSpPr/>
              <p:nvPr/>
            </p:nvSpPr>
            <p:spPr>
              <a:xfrm>
                <a:off x="0" y="7972425"/>
                <a:ext cx="7826366" cy="559594"/>
              </a:xfrm>
              <a:custGeom>
                <a:rect b="b" l="l" r="r" t="t"/>
                <a:pathLst>
                  <a:path extrusionOk="0" h="559594" w="7826366">
                    <a:moveTo>
                      <a:pt x="0" y="0"/>
                    </a:moveTo>
                    <a:lnTo>
                      <a:pt x="7826366" y="0"/>
                    </a:lnTo>
                    <a:lnTo>
                      <a:pt x="7826366" y="559594"/>
                    </a:lnTo>
                    <a:lnTo>
                      <a:pt x="0" y="559594"/>
                    </a:lnTo>
                    <a:close/>
                  </a:path>
                </a:pathLst>
              </a:custGeom>
              <a:solidFill>
                <a:srgbClr val="00C282"/>
              </a:solidFill>
              <a:ln>
                <a:noFill/>
              </a:ln>
            </p:spPr>
          </p:sp>
          <p:sp>
            <p:nvSpPr>
              <p:cNvPr id="867" name="Google Shape;867;p21"/>
              <p:cNvSpPr/>
              <p:nvPr/>
            </p:nvSpPr>
            <p:spPr>
              <a:xfrm>
                <a:off x="0" y="584994"/>
                <a:ext cx="3917194" cy="559594"/>
              </a:xfrm>
              <a:custGeom>
                <a:rect b="b" l="l" r="r" t="t"/>
                <a:pathLst>
                  <a:path extrusionOk="0" h="559594" w="3917194">
                    <a:moveTo>
                      <a:pt x="0" y="0"/>
                    </a:moveTo>
                    <a:lnTo>
                      <a:pt x="3917194" y="0"/>
                    </a:lnTo>
                    <a:lnTo>
                      <a:pt x="3917194" y="559594"/>
                    </a:lnTo>
                    <a:lnTo>
                      <a:pt x="0" y="559594"/>
                    </a:lnTo>
                    <a:close/>
                  </a:path>
                </a:pathLst>
              </a:custGeom>
              <a:solidFill>
                <a:srgbClr val="6CE5E8"/>
              </a:solidFill>
              <a:ln>
                <a:noFill/>
              </a:ln>
            </p:spPr>
          </p:sp>
          <p:sp>
            <p:nvSpPr>
              <p:cNvPr id="868" name="Google Shape;868;p21"/>
              <p:cNvSpPr/>
              <p:nvPr/>
            </p:nvSpPr>
            <p:spPr>
              <a:xfrm>
                <a:off x="0" y="3242469"/>
                <a:ext cx="3915289" cy="559594"/>
              </a:xfrm>
              <a:custGeom>
                <a:rect b="b" l="l" r="r" t="t"/>
                <a:pathLst>
                  <a:path extrusionOk="0" h="559594" w="3915289">
                    <a:moveTo>
                      <a:pt x="0" y="0"/>
                    </a:moveTo>
                    <a:lnTo>
                      <a:pt x="3915289" y="0"/>
                    </a:lnTo>
                    <a:lnTo>
                      <a:pt x="3915289" y="559593"/>
                    </a:lnTo>
                    <a:lnTo>
                      <a:pt x="0" y="559593"/>
                    </a:lnTo>
                    <a:close/>
                  </a:path>
                </a:pathLst>
              </a:custGeom>
              <a:solidFill>
                <a:srgbClr val="6CE5E8"/>
              </a:solidFill>
              <a:ln>
                <a:noFill/>
              </a:ln>
            </p:spPr>
          </p:sp>
          <p:sp>
            <p:nvSpPr>
              <p:cNvPr id="869" name="Google Shape;869;p21"/>
              <p:cNvSpPr/>
              <p:nvPr/>
            </p:nvSpPr>
            <p:spPr>
              <a:xfrm>
                <a:off x="0" y="5899944"/>
                <a:ext cx="4473769" cy="559594"/>
              </a:xfrm>
              <a:custGeom>
                <a:rect b="b" l="l" r="r" t="t"/>
                <a:pathLst>
                  <a:path extrusionOk="0" h="559594" w="4473769">
                    <a:moveTo>
                      <a:pt x="0" y="0"/>
                    </a:moveTo>
                    <a:lnTo>
                      <a:pt x="4473769" y="0"/>
                    </a:lnTo>
                    <a:lnTo>
                      <a:pt x="4473769" y="559594"/>
                    </a:lnTo>
                    <a:lnTo>
                      <a:pt x="0" y="559594"/>
                    </a:lnTo>
                    <a:close/>
                  </a:path>
                </a:pathLst>
              </a:custGeom>
              <a:solidFill>
                <a:srgbClr val="6CE5E8"/>
              </a:solidFill>
              <a:ln>
                <a:noFill/>
              </a:ln>
            </p:spPr>
          </p:sp>
          <p:sp>
            <p:nvSpPr>
              <p:cNvPr id="870" name="Google Shape;870;p21"/>
              <p:cNvSpPr/>
              <p:nvPr/>
            </p:nvSpPr>
            <p:spPr>
              <a:xfrm>
                <a:off x="0" y="8557419"/>
                <a:ext cx="5590262" cy="559594"/>
              </a:xfrm>
              <a:custGeom>
                <a:rect b="b" l="l" r="r" t="t"/>
                <a:pathLst>
                  <a:path extrusionOk="0" h="559594" w="5590262">
                    <a:moveTo>
                      <a:pt x="0" y="0"/>
                    </a:moveTo>
                    <a:lnTo>
                      <a:pt x="5590262" y="0"/>
                    </a:lnTo>
                    <a:lnTo>
                      <a:pt x="5590262" y="559593"/>
                    </a:lnTo>
                    <a:lnTo>
                      <a:pt x="0" y="559593"/>
                    </a:lnTo>
                    <a:close/>
                  </a:path>
                </a:pathLst>
              </a:custGeom>
              <a:solidFill>
                <a:srgbClr val="6CE5E8"/>
              </a:solidFill>
              <a:ln>
                <a:noFill/>
              </a:ln>
            </p:spPr>
          </p:sp>
          <p:sp>
            <p:nvSpPr>
              <p:cNvPr id="871" name="Google Shape;871;p21"/>
              <p:cNvSpPr/>
              <p:nvPr/>
            </p:nvSpPr>
            <p:spPr>
              <a:xfrm>
                <a:off x="0" y="1169988"/>
                <a:ext cx="1678797" cy="559594"/>
              </a:xfrm>
              <a:custGeom>
                <a:rect b="b" l="l" r="r" t="t"/>
                <a:pathLst>
                  <a:path extrusionOk="0" h="559594" w="1678797">
                    <a:moveTo>
                      <a:pt x="0" y="0"/>
                    </a:moveTo>
                    <a:lnTo>
                      <a:pt x="1678797" y="0"/>
                    </a:lnTo>
                    <a:lnTo>
                      <a:pt x="1678797" y="559593"/>
                    </a:lnTo>
                    <a:lnTo>
                      <a:pt x="0" y="559593"/>
                    </a:lnTo>
                    <a:close/>
                  </a:path>
                </a:pathLst>
              </a:custGeom>
              <a:solidFill>
                <a:srgbClr val="1885F1"/>
              </a:solidFill>
              <a:ln>
                <a:noFill/>
              </a:ln>
            </p:spPr>
          </p:sp>
          <p:sp>
            <p:nvSpPr>
              <p:cNvPr id="872" name="Google Shape;872;p21"/>
              <p:cNvSpPr/>
              <p:nvPr/>
            </p:nvSpPr>
            <p:spPr>
              <a:xfrm>
                <a:off x="0" y="3827462"/>
                <a:ext cx="3076298" cy="559594"/>
              </a:xfrm>
              <a:custGeom>
                <a:rect b="b" l="l" r="r" t="t"/>
                <a:pathLst>
                  <a:path extrusionOk="0" h="559594" w="3076298">
                    <a:moveTo>
                      <a:pt x="0" y="0"/>
                    </a:moveTo>
                    <a:lnTo>
                      <a:pt x="3076298" y="0"/>
                    </a:lnTo>
                    <a:lnTo>
                      <a:pt x="3076298" y="559594"/>
                    </a:lnTo>
                    <a:lnTo>
                      <a:pt x="0" y="559594"/>
                    </a:lnTo>
                    <a:close/>
                  </a:path>
                </a:pathLst>
              </a:custGeom>
              <a:solidFill>
                <a:srgbClr val="1885F1"/>
              </a:solidFill>
              <a:ln>
                <a:noFill/>
              </a:ln>
            </p:spPr>
          </p:sp>
          <p:sp>
            <p:nvSpPr>
              <p:cNvPr id="873" name="Google Shape;873;p21"/>
              <p:cNvSpPr/>
              <p:nvPr/>
            </p:nvSpPr>
            <p:spPr>
              <a:xfrm>
                <a:off x="0" y="6484938"/>
                <a:ext cx="2796106" cy="559594"/>
              </a:xfrm>
              <a:custGeom>
                <a:rect b="b" l="l" r="r" t="t"/>
                <a:pathLst>
                  <a:path extrusionOk="0" h="559594" w="2796106">
                    <a:moveTo>
                      <a:pt x="0" y="0"/>
                    </a:moveTo>
                    <a:lnTo>
                      <a:pt x="2796106" y="0"/>
                    </a:lnTo>
                    <a:lnTo>
                      <a:pt x="2796106" y="559593"/>
                    </a:lnTo>
                    <a:lnTo>
                      <a:pt x="0" y="559593"/>
                    </a:lnTo>
                    <a:close/>
                  </a:path>
                </a:pathLst>
              </a:custGeom>
              <a:solidFill>
                <a:srgbClr val="1885F1"/>
              </a:solidFill>
              <a:ln>
                <a:noFill/>
              </a:ln>
            </p:spPr>
          </p:sp>
          <p:sp>
            <p:nvSpPr>
              <p:cNvPr id="874" name="Google Shape;874;p21"/>
              <p:cNvSpPr/>
              <p:nvPr/>
            </p:nvSpPr>
            <p:spPr>
              <a:xfrm>
                <a:off x="0" y="9142412"/>
                <a:ext cx="3354157" cy="559594"/>
              </a:xfrm>
              <a:custGeom>
                <a:rect b="b" l="l" r="r" t="t"/>
                <a:pathLst>
                  <a:path extrusionOk="0" h="559594" w="3354157">
                    <a:moveTo>
                      <a:pt x="0" y="0"/>
                    </a:moveTo>
                    <a:lnTo>
                      <a:pt x="3354157" y="0"/>
                    </a:lnTo>
                    <a:lnTo>
                      <a:pt x="3354157" y="559594"/>
                    </a:lnTo>
                    <a:lnTo>
                      <a:pt x="0" y="559594"/>
                    </a:lnTo>
                    <a:close/>
                  </a:path>
                </a:pathLst>
              </a:custGeom>
              <a:solidFill>
                <a:srgbClr val="1885F1"/>
              </a:solidFill>
              <a:ln>
                <a:noFill/>
              </a:ln>
            </p:spPr>
          </p:sp>
          <p:sp>
            <p:nvSpPr>
              <p:cNvPr id="875" name="Google Shape;875;p21"/>
              <p:cNvSpPr/>
              <p:nvPr/>
            </p:nvSpPr>
            <p:spPr>
              <a:xfrm>
                <a:off x="0" y="1754981"/>
                <a:ext cx="1119198" cy="559594"/>
              </a:xfrm>
              <a:custGeom>
                <a:rect b="b" l="l" r="r" t="t"/>
                <a:pathLst>
                  <a:path extrusionOk="0" h="559594" w="1119198">
                    <a:moveTo>
                      <a:pt x="0" y="0"/>
                    </a:moveTo>
                    <a:lnTo>
                      <a:pt x="1119198" y="0"/>
                    </a:lnTo>
                    <a:lnTo>
                      <a:pt x="1119198" y="559594"/>
                    </a:lnTo>
                    <a:lnTo>
                      <a:pt x="0" y="559594"/>
                    </a:lnTo>
                    <a:close/>
                  </a:path>
                </a:pathLst>
              </a:custGeom>
              <a:solidFill>
                <a:srgbClr val="004E8E"/>
              </a:solidFill>
              <a:ln>
                <a:noFill/>
              </a:ln>
            </p:spPr>
          </p:sp>
          <p:sp>
            <p:nvSpPr>
              <p:cNvPr id="876" name="Google Shape;876;p21"/>
              <p:cNvSpPr/>
              <p:nvPr/>
            </p:nvSpPr>
            <p:spPr>
              <a:xfrm>
                <a:off x="0" y="4412456"/>
                <a:ext cx="5593269" cy="559594"/>
              </a:xfrm>
              <a:custGeom>
                <a:rect b="b" l="l" r="r" t="t"/>
                <a:pathLst>
                  <a:path extrusionOk="0" h="559594" w="5593269">
                    <a:moveTo>
                      <a:pt x="0" y="0"/>
                    </a:moveTo>
                    <a:lnTo>
                      <a:pt x="5593269" y="0"/>
                    </a:lnTo>
                    <a:lnTo>
                      <a:pt x="5593269" y="559594"/>
                    </a:lnTo>
                    <a:lnTo>
                      <a:pt x="0" y="559594"/>
                    </a:lnTo>
                    <a:close/>
                  </a:path>
                </a:pathLst>
              </a:custGeom>
              <a:solidFill>
                <a:srgbClr val="004E8E"/>
              </a:solidFill>
              <a:ln>
                <a:noFill/>
              </a:ln>
            </p:spPr>
          </p:sp>
          <p:sp>
            <p:nvSpPr>
              <p:cNvPr id="877" name="Google Shape;877;p21"/>
              <p:cNvSpPr/>
              <p:nvPr/>
            </p:nvSpPr>
            <p:spPr>
              <a:xfrm>
                <a:off x="0" y="7069931"/>
                <a:ext cx="6151432" cy="559594"/>
              </a:xfrm>
              <a:custGeom>
                <a:rect b="b" l="l" r="r" t="t"/>
                <a:pathLst>
                  <a:path extrusionOk="0" h="559594" w="6151432">
                    <a:moveTo>
                      <a:pt x="0" y="0"/>
                    </a:moveTo>
                    <a:lnTo>
                      <a:pt x="6151432" y="0"/>
                    </a:lnTo>
                    <a:lnTo>
                      <a:pt x="6151432" y="559594"/>
                    </a:lnTo>
                    <a:lnTo>
                      <a:pt x="0" y="559594"/>
                    </a:lnTo>
                    <a:close/>
                  </a:path>
                </a:pathLst>
              </a:custGeom>
              <a:solidFill>
                <a:srgbClr val="004E8E"/>
              </a:solidFill>
              <a:ln>
                <a:noFill/>
              </a:ln>
            </p:spPr>
          </p:sp>
          <p:sp>
            <p:nvSpPr>
              <p:cNvPr id="878" name="Google Shape;878;p21"/>
              <p:cNvSpPr/>
              <p:nvPr/>
            </p:nvSpPr>
            <p:spPr>
              <a:xfrm>
                <a:off x="0" y="9727406"/>
                <a:ext cx="10621497" cy="559594"/>
              </a:xfrm>
              <a:custGeom>
                <a:rect b="b" l="l" r="r" t="t"/>
                <a:pathLst>
                  <a:path extrusionOk="0" h="559594" w="10621497">
                    <a:moveTo>
                      <a:pt x="0" y="0"/>
                    </a:moveTo>
                    <a:lnTo>
                      <a:pt x="10621497" y="0"/>
                    </a:lnTo>
                    <a:lnTo>
                      <a:pt x="10621497" y="559594"/>
                    </a:lnTo>
                    <a:lnTo>
                      <a:pt x="0" y="559594"/>
                    </a:lnTo>
                    <a:close/>
                  </a:path>
                </a:pathLst>
              </a:custGeom>
              <a:solidFill>
                <a:srgbClr val="004E8E"/>
              </a:solidFill>
              <a:ln>
                <a:noFill/>
              </a:ln>
            </p:spPr>
          </p:sp>
        </p:grpSp>
      </p:grpSp>
      <p:grpSp>
        <p:nvGrpSpPr>
          <p:cNvPr id="879" name="Google Shape;879;p21"/>
          <p:cNvGrpSpPr/>
          <p:nvPr/>
        </p:nvGrpSpPr>
        <p:grpSpPr>
          <a:xfrm>
            <a:off x="0" y="9838589"/>
            <a:ext cx="3086104" cy="3230761"/>
            <a:chOff x="0" y="-38100"/>
            <a:chExt cx="812800" cy="850900"/>
          </a:xfrm>
        </p:grpSpPr>
        <p:sp>
          <p:nvSpPr>
            <p:cNvPr id="880" name="Google Shape;880;p2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881" name="Google Shape;881;p2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2" name="Google Shape;882;p21"/>
          <p:cNvGrpSpPr/>
          <p:nvPr/>
        </p:nvGrpSpPr>
        <p:grpSpPr>
          <a:xfrm>
            <a:off x="17259300" y="-144661"/>
            <a:ext cx="3086104" cy="3230761"/>
            <a:chOff x="0" y="-38100"/>
            <a:chExt cx="812800" cy="850900"/>
          </a:xfrm>
        </p:grpSpPr>
        <p:sp>
          <p:nvSpPr>
            <p:cNvPr id="883" name="Google Shape;883;p2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884" name="Google Shape;884;p2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5" name="Google Shape;885;p21"/>
          <p:cNvGrpSpPr/>
          <p:nvPr/>
        </p:nvGrpSpPr>
        <p:grpSpPr>
          <a:xfrm>
            <a:off x="0" y="-144661"/>
            <a:ext cx="3086104" cy="3230761"/>
            <a:chOff x="0" y="-38100"/>
            <a:chExt cx="812800" cy="850900"/>
          </a:xfrm>
        </p:grpSpPr>
        <p:sp>
          <p:nvSpPr>
            <p:cNvPr id="886" name="Google Shape;886;p2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887" name="Google Shape;887;p2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8" name="Google Shape;888;p21"/>
          <p:cNvGrpSpPr/>
          <p:nvPr/>
        </p:nvGrpSpPr>
        <p:grpSpPr>
          <a:xfrm>
            <a:off x="17259300" y="9838589"/>
            <a:ext cx="3086104" cy="3230761"/>
            <a:chOff x="0" y="-38100"/>
            <a:chExt cx="812800" cy="850900"/>
          </a:xfrm>
        </p:grpSpPr>
        <p:sp>
          <p:nvSpPr>
            <p:cNvPr id="889" name="Google Shape;889;p21"/>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890" name="Google Shape;890;p2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91" name="Google Shape;891;p21"/>
          <p:cNvSpPr txBox="1"/>
          <p:nvPr/>
        </p:nvSpPr>
        <p:spPr>
          <a:xfrm>
            <a:off x="9144000" y="3577418"/>
            <a:ext cx="346269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A4D70"/>
                </a:solidFill>
                <a:latin typeface="Arial"/>
                <a:ea typeface="Arial"/>
                <a:cs typeface="Arial"/>
                <a:sym typeface="Arial"/>
              </a:rPr>
              <a:t>PRODUCTION</a:t>
            </a:r>
            <a:endParaRPr/>
          </a:p>
        </p:txBody>
      </p:sp>
      <p:sp>
        <p:nvSpPr>
          <p:cNvPr id="892" name="Google Shape;892;p21"/>
          <p:cNvSpPr txBox="1"/>
          <p:nvPr/>
        </p:nvSpPr>
        <p:spPr>
          <a:xfrm>
            <a:off x="9144000" y="6608588"/>
            <a:ext cx="346269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A4D70"/>
                </a:solidFill>
                <a:latin typeface="Arial"/>
                <a:ea typeface="Arial"/>
                <a:cs typeface="Arial"/>
                <a:sym typeface="Arial"/>
              </a:rPr>
              <a:t>PRODUCTION</a:t>
            </a:r>
            <a:endParaRPr/>
          </a:p>
        </p:txBody>
      </p:sp>
      <p:sp>
        <p:nvSpPr>
          <p:cNvPr id="893" name="Google Shape;893;p21"/>
          <p:cNvSpPr txBox="1"/>
          <p:nvPr/>
        </p:nvSpPr>
        <p:spPr>
          <a:xfrm>
            <a:off x="13606504" y="3577418"/>
            <a:ext cx="346269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A4D70"/>
                </a:solidFill>
                <a:latin typeface="Arial"/>
                <a:ea typeface="Arial"/>
                <a:cs typeface="Arial"/>
                <a:sym typeface="Arial"/>
              </a:rPr>
              <a:t>PRODUCTION</a:t>
            </a:r>
            <a:endParaRPr/>
          </a:p>
        </p:txBody>
      </p:sp>
      <p:sp>
        <p:nvSpPr>
          <p:cNvPr id="894" name="Google Shape;894;p21"/>
          <p:cNvSpPr txBox="1"/>
          <p:nvPr/>
        </p:nvSpPr>
        <p:spPr>
          <a:xfrm>
            <a:off x="13606504" y="6608588"/>
            <a:ext cx="346269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A4D70"/>
                </a:solidFill>
                <a:latin typeface="Arial"/>
                <a:ea typeface="Arial"/>
                <a:cs typeface="Arial"/>
                <a:sym typeface="Arial"/>
              </a:rPr>
              <a:t>PRODUCTION</a:t>
            </a:r>
            <a:endParaRPr/>
          </a:p>
        </p:txBody>
      </p:sp>
      <p:sp>
        <p:nvSpPr>
          <p:cNvPr id="895" name="Google Shape;895;p21"/>
          <p:cNvSpPr txBox="1"/>
          <p:nvPr/>
        </p:nvSpPr>
        <p:spPr>
          <a:xfrm>
            <a:off x="9144000" y="4158653"/>
            <a:ext cx="3796645" cy="10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
        <p:nvSpPr>
          <p:cNvPr id="896" name="Google Shape;896;p21"/>
          <p:cNvSpPr txBox="1"/>
          <p:nvPr/>
        </p:nvSpPr>
        <p:spPr>
          <a:xfrm>
            <a:off x="9144000" y="7189823"/>
            <a:ext cx="3796645" cy="10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
        <p:nvSpPr>
          <p:cNvPr id="897" name="Google Shape;897;p21"/>
          <p:cNvSpPr txBox="1"/>
          <p:nvPr/>
        </p:nvSpPr>
        <p:spPr>
          <a:xfrm>
            <a:off x="13606504" y="4158653"/>
            <a:ext cx="3796645" cy="10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
        <p:nvSpPr>
          <p:cNvPr id="898" name="Google Shape;898;p21"/>
          <p:cNvSpPr txBox="1"/>
          <p:nvPr/>
        </p:nvSpPr>
        <p:spPr>
          <a:xfrm>
            <a:off x="13606504" y="7189823"/>
            <a:ext cx="3796645" cy="10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pic>
        <p:nvPicPr>
          <p:cNvPr id="903" name="Google Shape;903;p22"/>
          <p:cNvPicPr preferRelativeResize="0"/>
          <p:nvPr/>
        </p:nvPicPr>
        <p:blipFill rotWithShape="1">
          <a:blip r:embed="rId3">
            <a:alphaModFix/>
          </a:blip>
          <a:srcRect b="1117" l="31856" r="0" t="47774"/>
          <a:stretch/>
        </p:blipFill>
        <p:spPr>
          <a:xfrm>
            <a:off x="0" y="0"/>
            <a:ext cx="18288000" cy="10287000"/>
          </a:xfrm>
          <a:prstGeom prst="rect">
            <a:avLst/>
          </a:prstGeom>
          <a:noFill/>
          <a:ln>
            <a:noFill/>
          </a:ln>
        </p:spPr>
      </p:pic>
      <p:grpSp>
        <p:nvGrpSpPr>
          <p:cNvPr id="904" name="Google Shape;904;p22"/>
          <p:cNvGrpSpPr/>
          <p:nvPr/>
        </p:nvGrpSpPr>
        <p:grpSpPr>
          <a:xfrm rot="2700000">
            <a:off x="4572389" y="276162"/>
            <a:ext cx="9621592" cy="10298110"/>
            <a:chOff x="0" y="-57150"/>
            <a:chExt cx="812800" cy="869950"/>
          </a:xfrm>
        </p:grpSpPr>
        <p:sp>
          <p:nvSpPr>
            <p:cNvPr id="905" name="Google Shape;905;p22"/>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7ED8FD"/>
            </a:solidFill>
            <a:ln>
              <a:noFill/>
            </a:ln>
          </p:spPr>
        </p:sp>
        <p:sp>
          <p:nvSpPr>
            <p:cNvPr id="906" name="Google Shape;906;p22"/>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07" name="Google Shape;907;p22"/>
          <p:cNvSpPr txBox="1"/>
          <p:nvPr/>
        </p:nvSpPr>
        <p:spPr>
          <a:xfrm>
            <a:off x="5535032" y="2296128"/>
            <a:ext cx="7217935" cy="1482725"/>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Fonts In this Presentation</a:t>
            </a:r>
            <a:endParaRPr/>
          </a:p>
        </p:txBody>
      </p:sp>
      <p:sp>
        <p:nvSpPr>
          <p:cNvPr id="908" name="Google Shape;908;p22"/>
          <p:cNvSpPr txBox="1"/>
          <p:nvPr/>
        </p:nvSpPr>
        <p:spPr>
          <a:xfrm>
            <a:off x="6127508" y="4280503"/>
            <a:ext cx="6032984" cy="8153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THIS PRESENTATION TEMPLATE USES THE FOLLOWING FONTS:</a:t>
            </a:r>
            <a:endParaRPr/>
          </a:p>
        </p:txBody>
      </p:sp>
      <p:sp>
        <p:nvSpPr>
          <p:cNvPr id="909" name="Google Shape;909;p22"/>
          <p:cNvSpPr txBox="1"/>
          <p:nvPr/>
        </p:nvSpPr>
        <p:spPr>
          <a:xfrm>
            <a:off x="6127508" y="6065903"/>
            <a:ext cx="6032984" cy="115379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Titles: Open Sans Bold</a:t>
            </a:r>
            <a:endParaRPr/>
          </a:p>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Headers: Noto</a:t>
            </a:r>
            <a:endParaRPr/>
          </a:p>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Body Copy: Noto</a:t>
            </a:r>
            <a:endParaRPr/>
          </a:p>
        </p:txBody>
      </p:sp>
      <p:sp>
        <p:nvSpPr>
          <p:cNvPr id="910" name="Google Shape;910;p22"/>
          <p:cNvSpPr txBox="1"/>
          <p:nvPr/>
        </p:nvSpPr>
        <p:spPr>
          <a:xfrm>
            <a:off x="6127508" y="8022532"/>
            <a:ext cx="6032984" cy="7632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You can find these fonts online too.</a:t>
            </a:r>
            <a:endParaRPr/>
          </a:p>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Happy designing! </a:t>
            </a:r>
            <a:endParaRPr/>
          </a:p>
        </p:txBody>
      </p:sp>
      <p:grpSp>
        <p:nvGrpSpPr>
          <p:cNvPr id="911" name="Google Shape;911;p22"/>
          <p:cNvGrpSpPr/>
          <p:nvPr/>
        </p:nvGrpSpPr>
        <p:grpSpPr>
          <a:xfrm>
            <a:off x="-3671034" y="884039"/>
            <a:ext cx="5832044" cy="3230763"/>
            <a:chOff x="0" y="-38100"/>
            <a:chExt cx="1536012" cy="850900"/>
          </a:xfrm>
        </p:grpSpPr>
        <p:sp>
          <p:nvSpPr>
            <p:cNvPr id="912" name="Google Shape;912;p22"/>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FFFFFF"/>
            </a:solidFill>
            <a:ln>
              <a:noFill/>
            </a:ln>
          </p:spPr>
        </p:sp>
        <p:sp>
          <p:nvSpPr>
            <p:cNvPr id="913" name="Google Shape;913;p2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14" name="Google Shape;914;p22"/>
          <p:cNvGrpSpPr/>
          <p:nvPr/>
        </p:nvGrpSpPr>
        <p:grpSpPr>
          <a:xfrm>
            <a:off x="16126990" y="884039"/>
            <a:ext cx="5832044" cy="3230763"/>
            <a:chOff x="0" y="-38100"/>
            <a:chExt cx="1536012" cy="850900"/>
          </a:xfrm>
        </p:grpSpPr>
        <p:sp>
          <p:nvSpPr>
            <p:cNvPr id="915" name="Google Shape;915;p22"/>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7ED8FD"/>
            </a:solidFill>
            <a:ln>
              <a:noFill/>
            </a:ln>
          </p:spPr>
        </p:sp>
        <p:sp>
          <p:nvSpPr>
            <p:cNvPr id="916" name="Google Shape;916;p2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17" name="Google Shape;917;p22"/>
          <p:cNvGrpSpPr/>
          <p:nvPr/>
        </p:nvGrpSpPr>
        <p:grpSpPr>
          <a:xfrm>
            <a:off x="-3671034" y="8308190"/>
            <a:ext cx="5832044" cy="3230763"/>
            <a:chOff x="0" y="-38100"/>
            <a:chExt cx="1536012" cy="850900"/>
          </a:xfrm>
        </p:grpSpPr>
        <p:sp>
          <p:nvSpPr>
            <p:cNvPr id="918" name="Google Shape;918;p22"/>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7ED8FD"/>
            </a:solidFill>
            <a:ln>
              <a:noFill/>
            </a:ln>
          </p:spPr>
        </p:sp>
        <p:sp>
          <p:nvSpPr>
            <p:cNvPr id="919" name="Google Shape;919;p2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20" name="Google Shape;920;p22"/>
          <p:cNvGrpSpPr/>
          <p:nvPr/>
        </p:nvGrpSpPr>
        <p:grpSpPr>
          <a:xfrm>
            <a:off x="16126990" y="8308190"/>
            <a:ext cx="5832044" cy="3230763"/>
            <a:chOff x="0" y="-38100"/>
            <a:chExt cx="1536012" cy="850900"/>
          </a:xfrm>
        </p:grpSpPr>
        <p:sp>
          <p:nvSpPr>
            <p:cNvPr id="921" name="Google Shape;921;p22"/>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FFFFFF"/>
            </a:solidFill>
            <a:ln>
              <a:noFill/>
            </a:ln>
          </p:spPr>
        </p:sp>
        <p:sp>
          <p:nvSpPr>
            <p:cNvPr id="922" name="Google Shape;922;p22"/>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pic>
        <p:nvPicPr>
          <p:cNvPr id="927" name="Google Shape;927;p23"/>
          <p:cNvPicPr preferRelativeResize="0"/>
          <p:nvPr/>
        </p:nvPicPr>
        <p:blipFill rotWithShape="1">
          <a:blip r:embed="rId3">
            <a:alphaModFix/>
          </a:blip>
          <a:srcRect b="0" l="0" r="0" t="0"/>
          <a:stretch/>
        </p:blipFill>
        <p:spPr>
          <a:xfrm>
            <a:off x="9942671" y="0"/>
            <a:ext cx="8345329" cy="10287000"/>
          </a:xfrm>
          <a:prstGeom prst="rect">
            <a:avLst/>
          </a:prstGeom>
          <a:noFill/>
          <a:ln>
            <a:noFill/>
          </a:ln>
        </p:spPr>
      </p:pic>
      <p:sp>
        <p:nvSpPr>
          <p:cNvPr id="928" name="Google Shape;928;p23"/>
          <p:cNvSpPr txBox="1"/>
          <p:nvPr/>
        </p:nvSpPr>
        <p:spPr>
          <a:xfrm>
            <a:off x="1878929" y="5907761"/>
            <a:ext cx="6360051" cy="115379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SlidesCarnival for the presentation template</a:t>
            </a:r>
            <a:endParaRPr/>
          </a:p>
          <a:p>
            <a:pPr indent="0" lvl="0" marL="0" marR="0" rtl="0" algn="ctr">
              <a:lnSpc>
                <a:spcPct val="140000"/>
              </a:lnSpc>
              <a:spcBef>
                <a:spcPts val="0"/>
              </a:spcBef>
              <a:spcAft>
                <a:spcPts val="0"/>
              </a:spcAft>
              <a:buNone/>
            </a:pPr>
            <a:r>
              <a:rPr b="0" i="0" lang="en-US" sz="2200" u="none" cap="none" strike="noStrike">
                <a:solidFill>
                  <a:srgbClr val="000000"/>
                </a:solidFill>
                <a:latin typeface="Arial"/>
                <a:ea typeface="Arial"/>
                <a:cs typeface="Arial"/>
                <a:sym typeface="Arial"/>
              </a:rPr>
              <a:t>Pexels for the photos</a:t>
            </a:r>
            <a:endParaRPr/>
          </a:p>
          <a:p>
            <a:pPr indent="0" lvl="0" marL="0" marR="0" rtl="0" algn="ctr">
              <a:lnSpc>
                <a:spcPct val="140000"/>
              </a:lnSpc>
              <a:spcBef>
                <a:spcPts val="0"/>
              </a:spcBef>
              <a:spcAft>
                <a:spcPts val="0"/>
              </a:spcAft>
              <a:buNone/>
            </a:pPr>
            <a:r>
              <a:t/>
            </a:r>
            <a:endParaRPr b="0" i="0" sz="2200" u="none" cap="none" strike="noStrike">
              <a:solidFill>
                <a:srgbClr val="000000"/>
              </a:solidFill>
              <a:latin typeface="Arial"/>
              <a:ea typeface="Arial"/>
              <a:cs typeface="Arial"/>
              <a:sym typeface="Arial"/>
            </a:endParaRPr>
          </a:p>
        </p:txBody>
      </p:sp>
      <p:sp>
        <p:nvSpPr>
          <p:cNvPr id="929" name="Google Shape;929;p23"/>
          <p:cNvSpPr txBox="1"/>
          <p:nvPr/>
        </p:nvSpPr>
        <p:spPr>
          <a:xfrm>
            <a:off x="3551771" y="7208192"/>
            <a:ext cx="3014366" cy="3962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HAPPY DESIGNING! </a:t>
            </a:r>
            <a:endParaRPr/>
          </a:p>
        </p:txBody>
      </p:sp>
      <p:sp>
        <p:nvSpPr>
          <p:cNvPr id="930" name="Google Shape;930;p23"/>
          <p:cNvSpPr txBox="1"/>
          <p:nvPr/>
        </p:nvSpPr>
        <p:spPr>
          <a:xfrm>
            <a:off x="2124603" y="2692093"/>
            <a:ext cx="5868702" cy="74930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Credits</a:t>
            </a:r>
            <a:endParaRPr/>
          </a:p>
        </p:txBody>
      </p:sp>
      <p:sp>
        <p:nvSpPr>
          <p:cNvPr id="931" name="Google Shape;931;p23"/>
          <p:cNvSpPr txBox="1"/>
          <p:nvPr/>
        </p:nvSpPr>
        <p:spPr>
          <a:xfrm>
            <a:off x="1686076" y="4138627"/>
            <a:ext cx="6745755" cy="12344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THIS PRESENTATION TEMPLATE </a:t>
            </a:r>
            <a:endParaRPr/>
          </a:p>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IS FOR EVERYONE TO USE THANKS </a:t>
            </a:r>
            <a:endParaRPr/>
          </a:p>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TO THE FOLLOWING:</a:t>
            </a:r>
            <a:endParaRPr/>
          </a:p>
        </p:txBody>
      </p:sp>
      <p:grpSp>
        <p:nvGrpSpPr>
          <p:cNvPr id="932" name="Google Shape;932;p23"/>
          <p:cNvGrpSpPr/>
          <p:nvPr/>
        </p:nvGrpSpPr>
        <p:grpSpPr>
          <a:xfrm>
            <a:off x="0" y="9838589"/>
            <a:ext cx="3086104" cy="3230761"/>
            <a:chOff x="0" y="-38100"/>
            <a:chExt cx="812800" cy="850900"/>
          </a:xfrm>
        </p:grpSpPr>
        <p:sp>
          <p:nvSpPr>
            <p:cNvPr id="933" name="Google Shape;933;p2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934" name="Google Shape;934;p2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35" name="Google Shape;935;p23"/>
          <p:cNvGrpSpPr/>
          <p:nvPr/>
        </p:nvGrpSpPr>
        <p:grpSpPr>
          <a:xfrm>
            <a:off x="17259300" y="-144661"/>
            <a:ext cx="3086104" cy="3230761"/>
            <a:chOff x="0" y="-38100"/>
            <a:chExt cx="812800" cy="850900"/>
          </a:xfrm>
        </p:grpSpPr>
        <p:sp>
          <p:nvSpPr>
            <p:cNvPr id="936" name="Google Shape;936;p2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937" name="Google Shape;937;p2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38" name="Google Shape;938;p23"/>
          <p:cNvGrpSpPr/>
          <p:nvPr/>
        </p:nvGrpSpPr>
        <p:grpSpPr>
          <a:xfrm>
            <a:off x="0" y="-144661"/>
            <a:ext cx="3086104" cy="3230761"/>
            <a:chOff x="0" y="-38100"/>
            <a:chExt cx="812800" cy="850900"/>
          </a:xfrm>
        </p:grpSpPr>
        <p:sp>
          <p:nvSpPr>
            <p:cNvPr id="939" name="Google Shape;939;p2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940" name="Google Shape;940;p2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41" name="Google Shape;941;p23"/>
          <p:cNvGrpSpPr/>
          <p:nvPr/>
        </p:nvGrpSpPr>
        <p:grpSpPr>
          <a:xfrm>
            <a:off x="17259300" y="9838589"/>
            <a:ext cx="3086104" cy="3230761"/>
            <a:chOff x="0" y="-38100"/>
            <a:chExt cx="812800" cy="850900"/>
          </a:xfrm>
        </p:grpSpPr>
        <p:sp>
          <p:nvSpPr>
            <p:cNvPr id="942" name="Google Shape;942;p2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943" name="Google Shape;943;p2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24"/>
          <p:cNvSpPr txBox="1"/>
          <p:nvPr/>
        </p:nvSpPr>
        <p:spPr>
          <a:xfrm>
            <a:off x="978412" y="1651257"/>
            <a:ext cx="5159707" cy="1482725"/>
          </a:xfrm>
          <a:prstGeom prst="rect">
            <a:avLst/>
          </a:prstGeom>
          <a:noFill/>
          <a:ln>
            <a:noFill/>
          </a:ln>
        </p:spPr>
        <p:txBody>
          <a:bodyPr anchorCtr="0" anchor="t" bIns="0" lIns="0" spcFirstLastPara="1" rIns="0" wrap="square" tIns="0">
            <a:spAutoFit/>
          </a:bodyPr>
          <a:lstStyle/>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Icons</a:t>
            </a:r>
            <a:endParaRPr/>
          </a:p>
          <a:p>
            <a:pPr indent="0" lvl="0" marL="0" marR="0" rtl="0" algn="l">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Resource  Page</a:t>
            </a:r>
            <a:endParaRPr/>
          </a:p>
        </p:txBody>
      </p:sp>
      <p:sp>
        <p:nvSpPr>
          <p:cNvPr id="949" name="Google Shape;949;p24"/>
          <p:cNvSpPr txBox="1"/>
          <p:nvPr/>
        </p:nvSpPr>
        <p:spPr>
          <a:xfrm>
            <a:off x="1028700" y="3834494"/>
            <a:ext cx="5243646" cy="1758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Use these design resources in your Canva Presentation. Happy designing! </a:t>
            </a:r>
            <a:endParaRPr/>
          </a:p>
          <a:p>
            <a:pPr indent="0" lvl="0" marL="0" marR="0" rtl="0" algn="l">
              <a:lnSpc>
                <a:spcPct val="14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Don't forget to delete this page before presenting. </a:t>
            </a:r>
            <a:endParaRPr/>
          </a:p>
        </p:txBody>
      </p:sp>
      <p:pic>
        <p:nvPicPr>
          <p:cNvPr id="950" name="Google Shape;950;p24"/>
          <p:cNvPicPr preferRelativeResize="0"/>
          <p:nvPr/>
        </p:nvPicPr>
        <p:blipFill rotWithShape="1">
          <a:blip r:embed="rId3">
            <a:alphaModFix/>
          </a:blip>
          <a:srcRect b="0" l="0" r="0" t="0"/>
          <a:stretch/>
        </p:blipFill>
        <p:spPr>
          <a:xfrm>
            <a:off x="7926377" y="1614678"/>
            <a:ext cx="847097" cy="728504"/>
          </a:xfrm>
          <a:prstGeom prst="rect">
            <a:avLst/>
          </a:prstGeom>
          <a:noFill/>
          <a:ln>
            <a:noFill/>
          </a:ln>
        </p:spPr>
      </p:pic>
      <p:pic>
        <p:nvPicPr>
          <p:cNvPr id="951" name="Google Shape;951;p24"/>
          <p:cNvPicPr preferRelativeResize="0"/>
          <p:nvPr/>
        </p:nvPicPr>
        <p:blipFill rotWithShape="1">
          <a:blip r:embed="rId4">
            <a:alphaModFix/>
          </a:blip>
          <a:srcRect b="0" l="0" r="0" t="0"/>
          <a:stretch/>
        </p:blipFill>
        <p:spPr>
          <a:xfrm>
            <a:off x="16571263" y="1614678"/>
            <a:ext cx="602067" cy="832001"/>
          </a:xfrm>
          <a:prstGeom prst="rect">
            <a:avLst/>
          </a:prstGeom>
          <a:noFill/>
          <a:ln>
            <a:noFill/>
          </a:ln>
        </p:spPr>
      </p:pic>
      <p:pic>
        <p:nvPicPr>
          <p:cNvPr id="952" name="Google Shape;952;p24"/>
          <p:cNvPicPr preferRelativeResize="0"/>
          <p:nvPr/>
        </p:nvPicPr>
        <p:blipFill rotWithShape="1">
          <a:blip r:embed="rId5">
            <a:alphaModFix/>
          </a:blip>
          <a:srcRect b="0" l="0" r="0" t="0"/>
          <a:stretch/>
        </p:blipFill>
        <p:spPr>
          <a:xfrm>
            <a:off x="15598989" y="1658998"/>
            <a:ext cx="496024" cy="743360"/>
          </a:xfrm>
          <a:prstGeom prst="rect">
            <a:avLst/>
          </a:prstGeom>
          <a:noFill/>
          <a:ln>
            <a:noFill/>
          </a:ln>
        </p:spPr>
      </p:pic>
      <p:pic>
        <p:nvPicPr>
          <p:cNvPr id="953" name="Google Shape;953;p24"/>
          <p:cNvPicPr preferRelativeResize="0"/>
          <p:nvPr/>
        </p:nvPicPr>
        <p:blipFill rotWithShape="1">
          <a:blip r:embed="rId6">
            <a:alphaModFix/>
          </a:blip>
          <a:srcRect b="0" l="0" r="0" t="0"/>
          <a:stretch/>
        </p:blipFill>
        <p:spPr>
          <a:xfrm>
            <a:off x="14304503" y="1658998"/>
            <a:ext cx="822632" cy="743360"/>
          </a:xfrm>
          <a:prstGeom prst="rect">
            <a:avLst/>
          </a:prstGeom>
          <a:noFill/>
          <a:ln>
            <a:noFill/>
          </a:ln>
        </p:spPr>
      </p:pic>
      <p:pic>
        <p:nvPicPr>
          <p:cNvPr id="954" name="Google Shape;954;p24"/>
          <p:cNvPicPr preferRelativeResize="0"/>
          <p:nvPr/>
        </p:nvPicPr>
        <p:blipFill rotWithShape="1">
          <a:blip r:embed="rId7">
            <a:alphaModFix/>
          </a:blip>
          <a:srcRect b="0" l="0" r="0" t="0"/>
          <a:stretch/>
        </p:blipFill>
        <p:spPr>
          <a:xfrm>
            <a:off x="13089288" y="1658998"/>
            <a:ext cx="743360" cy="743360"/>
          </a:xfrm>
          <a:prstGeom prst="rect">
            <a:avLst/>
          </a:prstGeom>
          <a:noFill/>
          <a:ln>
            <a:noFill/>
          </a:ln>
        </p:spPr>
      </p:pic>
      <p:pic>
        <p:nvPicPr>
          <p:cNvPr id="955" name="Google Shape;955;p24"/>
          <p:cNvPicPr preferRelativeResize="0"/>
          <p:nvPr/>
        </p:nvPicPr>
        <p:blipFill rotWithShape="1">
          <a:blip r:embed="rId8">
            <a:alphaModFix/>
          </a:blip>
          <a:srcRect b="0" l="0" r="0" t="0"/>
          <a:stretch/>
        </p:blipFill>
        <p:spPr>
          <a:xfrm>
            <a:off x="11600413" y="1666427"/>
            <a:ext cx="1017021" cy="625006"/>
          </a:xfrm>
          <a:prstGeom prst="rect">
            <a:avLst/>
          </a:prstGeom>
          <a:noFill/>
          <a:ln>
            <a:noFill/>
          </a:ln>
        </p:spPr>
      </p:pic>
      <p:pic>
        <p:nvPicPr>
          <p:cNvPr id="956" name="Google Shape;956;p24"/>
          <p:cNvPicPr preferRelativeResize="0"/>
          <p:nvPr/>
        </p:nvPicPr>
        <p:blipFill rotWithShape="1">
          <a:blip r:embed="rId9">
            <a:alphaModFix/>
          </a:blip>
          <a:srcRect b="0" l="0" r="0" t="0"/>
          <a:stretch/>
        </p:blipFill>
        <p:spPr>
          <a:xfrm>
            <a:off x="9245328" y="1614678"/>
            <a:ext cx="832001" cy="832001"/>
          </a:xfrm>
          <a:prstGeom prst="rect">
            <a:avLst/>
          </a:prstGeom>
          <a:noFill/>
          <a:ln>
            <a:noFill/>
          </a:ln>
        </p:spPr>
      </p:pic>
      <p:pic>
        <p:nvPicPr>
          <p:cNvPr id="957" name="Google Shape;957;p24"/>
          <p:cNvPicPr preferRelativeResize="0"/>
          <p:nvPr/>
        </p:nvPicPr>
        <p:blipFill rotWithShape="1">
          <a:blip r:embed="rId10">
            <a:alphaModFix/>
          </a:blip>
          <a:srcRect b="0" l="0" r="0" t="0"/>
          <a:stretch/>
        </p:blipFill>
        <p:spPr>
          <a:xfrm>
            <a:off x="10549184" y="1614678"/>
            <a:ext cx="579376" cy="832001"/>
          </a:xfrm>
          <a:prstGeom prst="rect">
            <a:avLst/>
          </a:prstGeom>
          <a:noFill/>
          <a:ln>
            <a:noFill/>
          </a:ln>
        </p:spPr>
      </p:pic>
      <p:pic>
        <p:nvPicPr>
          <p:cNvPr id="958" name="Google Shape;958;p24"/>
          <p:cNvPicPr preferRelativeResize="0"/>
          <p:nvPr/>
        </p:nvPicPr>
        <p:blipFill rotWithShape="1">
          <a:blip r:embed="rId11">
            <a:alphaModFix/>
          </a:blip>
          <a:srcRect b="0" l="0" r="0" t="0"/>
          <a:stretch/>
        </p:blipFill>
        <p:spPr>
          <a:xfrm>
            <a:off x="13874300" y="3163119"/>
            <a:ext cx="730649" cy="832001"/>
          </a:xfrm>
          <a:prstGeom prst="rect">
            <a:avLst/>
          </a:prstGeom>
          <a:noFill/>
          <a:ln>
            <a:noFill/>
          </a:ln>
        </p:spPr>
      </p:pic>
      <p:pic>
        <p:nvPicPr>
          <p:cNvPr id="959" name="Google Shape;959;p24"/>
          <p:cNvPicPr preferRelativeResize="0"/>
          <p:nvPr/>
        </p:nvPicPr>
        <p:blipFill rotWithShape="1">
          <a:blip r:embed="rId12">
            <a:alphaModFix/>
          </a:blip>
          <a:srcRect b="0" l="0" r="0" t="0"/>
          <a:stretch/>
        </p:blipFill>
        <p:spPr>
          <a:xfrm>
            <a:off x="16287979" y="3314071"/>
            <a:ext cx="964649" cy="573528"/>
          </a:xfrm>
          <a:prstGeom prst="rect">
            <a:avLst/>
          </a:prstGeom>
          <a:noFill/>
          <a:ln>
            <a:noFill/>
          </a:ln>
        </p:spPr>
      </p:pic>
      <p:pic>
        <p:nvPicPr>
          <p:cNvPr id="960" name="Google Shape;960;p24"/>
          <p:cNvPicPr preferRelativeResize="0"/>
          <p:nvPr/>
        </p:nvPicPr>
        <p:blipFill rotWithShape="1">
          <a:blip r:embed="rId13">
            <a:alphaModFix/>
          </a:blip>
          <a:srcRect b="0" l="0" r="0" t="0"/>
          <a:stretch/>
        </p:blipFill>
        <p:spPr>
          <a:xfrm>
            <a:off x="9077609" y="3207439"/>
            <a:ext cx="743360" cy="743360"/>
          </a:xfrm>
          <a:prstGeom prst="rect">
            <a:avLst/>
          </a:prstGeom>
          <a:noFill/>
          <a:ln>
            <a:noFill/>
          </a:ln>
        </p:spPr>
      </p:pic>
      <p:pic>
        <p:nvPicPr>
          <p:cNvPr id="961" name="Google Shape;961;p24"/>
          <p:cNvPicPr preferRelativeResize="0"/>
          <p:nvPr/>
        </p:nvPicPr>
        <p:blipFill rotWithShape="1">
          <a:blip r:embed="rId14">
            <a:alphaModFix/>
          </a:blip>
          <a:srcRect b="0" l="0" r="0" t="0"/>
          <a:stretch/>
        </p:blipFill>
        <p:spPr>
          <a:xfrm>
            <a:off x="7926377" y="3207439"/>
            <a:ext cx="743360" cy="743360"/>
          </a:xfrm>
          <a:prstGeom prst="rect">
            <a:avLst/>
          </a:prstGeom>
          <a:noFill/>
          <a:ln>
            <a:noFill/>
          </a:ln>
        </p:spPr>
      </p:pic>
      <p:pic>
        <p:nvPicPr>
          <p:cNvPr id="962" name="Google Shape;962;p24"/>
          <p:cNvPicPr preferRelativeResize="0"/>
          <p:nvPr/>
        </p:nvPicPr>
        <p:blipFill rotWithShape="1">
          <a:blip r:embed="rId15">
            <a:alphaModFix/>
          </a:blip>
          <a:srcRect b="0" l="0" r="0" t="0"/>
          <a:stretch/>
        </p:blipFill>
        <p:spPr>
          <a:xfrm>
            <a:off x="12605451" y="3185395"/>
            <a:ext cx="824947" cy="787449"/>
          </a:xfrm>
          <a:prstGeom prst="rect">
            <a:avLst/>
          </a:prstGeom>
          <a:noFill/>
          <a:ln>
            <a:noFill/>
          </a:ln>
        </p:spPr>
      </p:pic>
      <p:pic>
        <p:nvPicPr>
          <p:cNvPr id="963" name="Google Shape;963;p24"/>
          <p:cNvPicPr preferRelativeResize="0"/>
          <p:nvPr/>
        </p:nvPicPr>
        <p:blipFill rotWithShape="1">
          <a:blip r:embed="rId16">
            <a:alphaModFix/>
          </a:blip>
          <a:srcRect b="0" l="0" r="0" t="0"/>
          <a:stretch/>
        </p:blipFill>
        <p:spPr>
          <a:xfrm>
            <a:off x="10245654" y="3163119"/>
            <a:ext cx="825951" cy="832001"/>
          </a:xfrm>
          <a:prstGeom prst="rect">
            <a:avLst/>
          </a:prstGeom>
          <a:noFill/>
          <a:ln>
            <a:noFill/>
          </a:ln>
        </p:spPr>
      </p:pic>
      <p:pic>
        <p:nvPicPr>
          <p:cNvPr id="964" name="Google Shape;964;p24"/>
          <p:cNvPicPr preferRelativeResize="0"/>
          <p:nvPr/>
        </p:nvPicPr>
        <p:blipFill rotWithShape="1">
          <a:blip r:embed="rId17">
            <a:alphaModFix/>
          </a:blip>
          <a:srcRect b="0" l="0" r="0" t="0"/>
          <a:stretch/>
        </p:blipFill>
        <p:spPr>
          <a:xfrm>
            <a:off x="11487882" y="3154944"/>
            <a:ext cx="688944" cy="840176"/>
          </a:xfrm>
          <a:prstGeom prst="rect">
            <a:avLst/>
          </a:prstGeom>
          <a:noFill/>
          <a:ln>
            <a:noFill/>
          </a:ln>
        </p:spPr>
      </p:pic>
      <p:pic>
        <p:nvPicPr>
          <p:cNvPr id="965" name="Google Shape;965;p24"/>
          <p:cNvPicPr preferRelativeResize="0"/>
          <p:nvPr/>
        </p:nvPicPr>
        <p:blipFill rotWithShape="1">
          <a:blip r:embed="rId18">
            <a:alphaModFix/>
          </a:blip>
          <a:srcRect b="0" l="0" r="0" t="0"/>
          <a:stretch/>
        </p:blipFill>
        <p:spPr>
          <a:xfrm>
            <a:off x="15068417" y="3207439"/>
            <a:ext cx="782500" cy="786791"/>
          </a:xfrm>
          <a:prstGeom prst="rect">
            <a:avLst/>
          </a:prstGeom>
          <a:noFill/>
          <a:ln>
            <a:noFill/>
          </a:ln>
        </p:spPr>
      </p:pic>
      <p:pic>
        <p:nvPicPr>
          <p:cNvPr id="966" name="Google Shape;966;p24"/>
          <p:cNvPicPr preferRelativeResize="0"/>
          <p:nvPr/>
        </p:nvPicPr>
        <p:blipFill rotWithShape="1">
          <a:blip r:embed="rId19">
            <a:alphaModFix/>
          </a:blip>
          <a:srcRect b="0" l="0" r="0" t="0"/>
          <a:stretch/>
        </p:blipFill>
        <p:spPr>
          <a:xfrm>
            <a:off x="14984777" y="4692153"/>
            <a:ext cx="671652" cy="832001"/>
          </a:xfrm>
          <a:prstGeom prst="rect">
            <a:avLst/>
          </a:prstGeom>
          <a:noFill/>
          <a:ln>
            <a:noFill/>
          </a:ln>
        </p:spPr>
      </p:pic>
      <p:pic>
        <p:nvPicPr>
          <p:cNvPr id="967" name="Google Shape;967;p24"/>
          <p:cNvPicPr preferRelativeResize="0"/>
          <p:nvPr/>
        </p:nvPicPr>
        <p:blipFill rotWithShape="1">
          <a:blip r:embed="rId20">
            <a:alphaModFix/>
          </a:blip>
          <a:srcRect b="0" l="0" r="0" t="0"/>
          <a:stretch/>
        </p:blipFill>
        <p:spPr>
          <a:xfrm>
            <a:off x="13537503" y="4692153"/>
            <a:ext cx="904349" cy="832001"/>
          </a:xfrm>
          <a:prstGeom prst="rect">
            <a:avLst/>
          </a:prstGeom>
          <a:noFill/>
          <a:ln>
            <a:noFill/>
          </a:ln>
        </p:spPr>
      </p:pic>
      <p:pic>
        <p:nvPicPr>
          <p:cNvPr id="968" name="Google Shape;968;p24"/>
          <p:cNvPicPr preferRelativeResize="0"/>
          <p:nvPr/>
        </p:nvPicPr>
        <p:blipFill rotWithShape="1">
          <a:blip r:embed="rId21">
            <a:alphaModFix/>
          </a:blip>
          <a:srcRect b="0" l="0" r="0" t="0"/>
          <a:stretch/>
        </p:blipFill>
        <p:spPr>
          <a:xfrm>
            <a:off x="16255210" y="4880831"/>
            <a:ext cx="950796" cy="546276"/>
          </a:xfrm>
          <a:prstGeom prst="rect">
            <a:avLst/>
          </a:prstGeom>
          <a:noFill/>
          <a:ln>
            <a:noFill/>
          </a:ln>
        </p:spPr>
      </p:pic>
      <p:pic>
        <p:nvPicPr>
          <p:cNvPr id="969" name="Google Shape;969;p24"/>
          <p:cNvPicPr preferRelativeResize="0"/>
          <p:nvPr/>
        </p:nvPicPr>
        <p:blipFill rotWithShape="1">
          <a:blip r:embed="rId22">
            <a:alphaModFix/>
          </a:blip>
          <a:srcRect b="0" l="0" r="0" t="0"/>
          <a:stretch/>
        </p:blipFill>
        <p:spPr>
          <a:xfrm>
            <a:off x="10805931" y="4692153"/>
            <a:ext cx="832001" cy="832001"/>
          </a:xfrm>
          <a:prstGeom prst="rect">
            <a:avLst/>
          </a:prstGeom>
          <a:noFill/>
          <a:ln>
            <a:noFill/>
          </a:ln>
        </p:spPr>
      </p:pic>
      <p:pic>
        <p:nvPicPr>
          <p:cNvPr id="970" name="Google Shape;970;p24"/>
          <p:cNvPicPr preferRelativeResize="0"/>
          <p:nvPr/>
        </p:nvPicPr>
        <p:blipFill rotWithShape="1">
          <a:blip r:embed="rId23">
            <a:alphaModFix/>
          </a:blip>
          <a:srcRect b="0" l="0" r="0" t="0"/>
          <a:stretch/>
        </p:blipFill>
        <p:spPr>
          <a:xfrm>
            <a:off x="7926377" y="4692153"/>
            <a:ext cx="967444" cy="832001"/>
          </a:xfrm>
          <a:prstGeom prst="rect">
            <a:avLst/>
          </a:prstGeom>
          <a:noFill/>
          <a:ln>
            <a:noFill/>
          </a:ln>
        </p:spPr>
      </p:pic>
      <p:pic>
        <p:nvPicPr>
          <p:cNvPr id="971" name="Google Shape;971;p24"/>
          <p:cNvPicPr preferRelativeResize="0"/>
          <p:nvPr/>
        </p:nvPicPr>
        <p:blipFill rotWithShape="1">
          <a:blip r:embed="rId24">
            <a:alphaModFix/>
          </a:blip>
          <a:srcRect b="0" l="0" r="0" t="0"/>
          <a:stretch/>
        </p:blipFill>
        <p:spPr>
          <a:xfrm>
            <a:off x="12082502" y="4692153"/>
            <a:ext cx="830489" cy="832001"/>
          </a:xfrm>
          <a:prstGeom prst="rect">
            <a:avLst/>
          </a:prstGeom>
          <a:noFill/>
          <a:ln>
            <a:noFill/>
          </a:ln>
        </p:spPr>
      </p:pic>
      <p:pic>
        <p:nvPicPr>
          <p:cNvPr id="972" name="Google Shape;972;p24"/>
          <p:cNvPicPr preferRelativeResize="0"/>
          <p:nvPr/>
        </p:nvPicPr>
        <p:blipFill rotWithShape="1">
          <a:blip r:embed="rId25">
            <a:alphaModFix/>
          </a:blip>
          <a:srcRect b="0" l="0" r="0" t="0"/>
          <a:stretch/>
        </p:blipFill>
        <p:spPr>
          <a:xfrm>
            <a:off x="9433875" y="4692153"/>
            <a:ext cx="832001" cy="832001"/>
          </a:xfrm>
          <a:prstGeom prst="rect">
            <a:avLst/>
          </a:prstGeom>
          <a:noFill/>
          <a:ln>
            <a:noFill/>
          </a:ln>
        </p:spPr>
      </p:pic>
      <p:pic>
        <p:nvPicPr>
          <p:cNvPr id="973" name="Google Shape;973;p24"/>
          <p:cNvPicPr preferRelativeResize="0"/>
          <p:nvPr/>
        </p:nvPicPr>
        <p:blipFill rotWithShape="1">
          <a:blip r:embed="rId26">
            <a:alphaModFix/>
          </a:blip>
          <a:srcRect b="0" l="0" r="0" t="0"/>
          <a:stretch/>
        </p:blipFill>
        <p:spPr>
          <a:xfrm>
            <a:off x="13989323" y="6244058"/>
            <a:ext cx="911831" cy="719517"/>
          </a:xfrm>
          <a:prstGeom prst="rect">
            <a:avLst/>
          </a:prstGeom>
          <a:noFill/>
          <a:ln>
            <a:noFill/>
          </a:ln>
        </p:spPr>
      </p:pic>
      <p:pic>
        <p:nvPicPr>
          <p:cNvPr id="974" name="Google Shape;974;p24"/>
          <p:cNvPicPr preferRelativeResize="0"/>
          <p:nvPr/>
        </p:nvPicPr>
        <p:blipFill rotWithShape="1">
          <a:blip r:embed="rId27">
            <a:alphaModFix/>
          </a:blip>
          <a:srcRect b="0" l="0" r="0" t="0"/>
          <a:stretch/>
        </p:blipFill>
        <p:spPr>
          <a:xfrm>
            <a:off x="12591738" y="6277873"/>
            <a:ext cx="940385" cy="565941"/>
          </a:xfrm>
          <a:prstGeom prst="rect">
            <a:avLst/>
          </a:prstGeom>
          <a:noFill/>
          <a:ln>
            <a:noFill/>
          </a:ln>
        </p:spPr>
      </p:pic>
      <p:pic>
        <p:nvPicPr>
          <p:cNvPr id="975" name="Google Shape;975;p24"/>
          <p:cNvPicPr preferRelativeResize="0"/>
          <p:nvPr/>
        </p:nvPicPr>
        <p:blipFill rotWithShape="1">
          <a:blip r:embed="rId28">
            <a:alphaModFix/>
          </a:blip>
          <a:srcRect b="0" l="0" r="0" t="0"/>
          <a:stretch/>
        </p:blipFill>
        <p:spPr>
          <a:xfrm>
            <a:off x="10377634" y="6191422"/>
            <a:ext cx="773802" cy="824789"/>
          </a:xfrm>
          <a:prstGeom prst="rect">
            <a:avLst/>
          </a:prstGeom>
          <a:noFill/>
          <a:ln>
            <a:noFill/>
          </a:ln>
        </p:spPr>
      </p:pic>
      <p:pic>
        <p:nvPicPr>
          <p:cNvPr id="976" name="Google Shape;976;p24"/>
          <p:cNvPicPr preferRelativeResize="0"/>
          <p:nvPr/>
        </p:nvPicPr>
        <p:blipFill rotWithShape="1">
          <a:blip r:embed="rId29">
            <a:alphaModFix/>
          </a:blip>
          <a:srcRect b="0" l="0" r="0" t="0"/>
          <a:stretch/>
        </p:blipFill>
        <p:spPr>
          <a:xfrm>
            <a:off x="11608636" y="6201084"/>
            <a:ext cx="525902" cy="719517"/>
          </a:xfrm>
          <a:prstGeom prst="rect">
            <a:avLst/>
          </a:prstGeom>
          <a:noFill/>
          <a:ln>
            <a:noFill/>
          </a:ln>
        </p:spPr>
      </p:pic>
      <p:pic>
        <p:nvPicPr>
          <p:cNvPr id="977" name="Google Shape;977;p24"/>
          <p:cNvPicPr preferRelativeResize="0"/>
          <p:nvPr/>
        </p:nvPicPr>
        <p:blipFill rotWithShape="1">
          <a:blip r:embed="rId30">
            <a:alphaModFix/>
          </a:blip>
          <a:srcRect b="0" l="0" r="0" t="0"/>
          <a:stretch/>
        </p:blipFill>
        <p:spPr>
          <a:xfrm>
            <a:off x="9316732" y="6191422"/>
            <a:ext cx="601346" cy="824789"/>
          </a:xfrm>
          <a:prstGeom prst="rect">
            <a:avLst/>
          </a:prstGeom>
          <a:noFill/>
          <a:ln>
            <a:noFill/>
          </a:ln>
        </p:spPr>
      </p:pic>
      <p:pic>
        <p:nvPicPr>
          <p:cNvPr id="978" name="Google Shape;978;p24"/>
          <p:cNvPicPr preferRelativeResize="0"/>
          <p:nvPr/>
        </p:nvPicPr>
        <p:blipFill rotWithShape="1">
          <a:blip r:embed="rId31">
            <a:alphaModFix/>
          </a:blip>
          <a:srcRect b="0" l="0" r="0" t="0"/>
          <a:stretch/>
        </p:blipFill>
        <p:spPr>
          <a:xfrm>
            <a:off x="16539783" y="6244058"/>
            <a:ext cx="719517" cy="719517"/>
          </a:xfrm>
          <a:prstGeom prst="rect">
            <a:avLst/>
          </a:prstGeom>
          <a:noFill/>
          <a:ln>
            <a:noFill/>
          </a:ln>
        </p:spPr>
      </p:pic>
      <p:pic>
        <p:nvPicPr>
          <p:cNvPr id="979" name="Google Shape;979;p24"/>
          <p:cNvPicPr preferRelativeResize="0"/>
          <p:nvPr/>
        </p:nvPicPr>
        <p:blipFill rotWithShape="1">
          <a:blip r:embed="rId32">
            <a:alphaModFix/>
          </a:blip>
          <a:srcRect b="0" l="0" r="0" t="0"/>
          <a:stretch/>
        </p:blipFill>
        <p:spPr>
          <a:xfrm>
            <a:off x="15361887" y="6244058"/>
            <a:ext cx="719517" cy="719517"/>
          </a:xfrm>
          <a:prstGeom prst="rect">
            <a:avLst/>
          </a:prstGeom>
          <a:noFill/>
          <a:ln>
            <a:noFill/>
          </a:ln>
        </p:spPr>
      </p:pic>
      <p:pic>
        <p:nvPicPr>
          <p:cNvPr id="980" name="Google Shape;980;p24"/>
          <p:cNvPicPr preferRelativeResize="0"/>
          <p:nvPr/>
        </p:nvPicPr>
        <p:blipFill rotWithShape="1">
          <a:blip r:embed="rId33">
            <a:alphaModFix/>
          </a:blip>
          <a:srcRect b="0" l="0" r="0" t="0"/>
          <a:stretch/>
        </p:blipFill>
        <p:spPr>
          <a:xfrm>
            <a:off x="7926377" y="6144842"/>
            <a:ext cx="931977" cy="832001"/>
          </a:xfrm>
          <a:prstGeom prst="rect">
            <a:avLst/>
          </a:prstGeom>
          <a:noFill/>
          <a:ln>
            <a:noFill/>
          </a:ln>
        </p:spPr>
      </p:pic>
      <p:pic>
        <p:nvPicPr>
          <p:cNvPr id="981" name="Google Shape;981;p24"/>
          <p:cNvPicPr preferRelativeResize="0"/>
          <p:nvPr/>
        </p:nvPicPr>
        <p:blipFill rotWithShape="1">
          <a:blip r:embed="rId34">
            <a:alphaModFix/>
          </a:blip>
          <a:srcRect b="0" l="0" r="0" t="0"/>
          <a:stretch/>
        </p:blipFill>
        <p:spPr>
          <a:xfrm>
            <a:off x="16362865" y="7784696"/>
            <a:ext cx="712289" cy="814467"/>
          </a:xfrm>
          <a:prstGeom prst="rect">
            <a:avLst/>
          </a:prstGeom>
          <a:noFill/>
          <a:ln>
            <a:noFill/>
          </a:ln>
        </p:spPr>
      </p:pic>
      <p:pic>
        <p:nvPicPr>
          <p:cNvPr id="982" name="Google Shape;982;p24"/>
          <p:cNvPicPr preferRelativeResize="0"/>
          <p:nvPr/>
        </p:nvPicPr>
        <p:blipFill rotWithShape="1">
          <a:blip r:embed="rId35">
            <a:alphaModFix/>
          </a:blip>
          <a:srcRect b="0" l="0" r="0" t="0"/>
          <a:stretch/>
        </p:blipFill>
        <p:spPr>
          <a:xfrm>
            <a:off x="14952874" y="7891790"/>
            <a:ext cx="857541" cy="600279"/>
          </a:xfrm>
          <a:prstGeom prst="rect">
            <a:avLst/>
          </a:prstGeom>
          <a:noFill/>
          <a:ln>
            <a:noFill/>
          </a:ln>
        </p:spPr>
      </p:pic>
      <p:pic>
        <p:nvPicPr>
          <p:cNvPr id="983" name="Google Shape;983;p24"/>
          <p:cNvPicPr preferRelativeResize="0"/>
          <p:nvPr/>
        </p:nvPicPr>
        <p:blipFill rotWithShape="1">
          <a:blip r:embed="rId36">
            <a:alphaModFix/>
          </a:blip>
          <a:srcRect b="0" l="0" r="0" t="0"/>
          <a:stretch/>
        </p:blipFill>
        <p:spPr>
          <a:xfrm>
            <a:off x="13659222" y="7891790"/>
            <a:ext cx="733674" cy="600279"/>
          </a:xfrm>
          <a:prstGeom prst="rect">
            <a:avLst/>
          </a:prstGeom>
          <a:noFill/>
          <a:ln>
            <a:noFill/>
          </a:ln>
        </p:spPr>
      </p:pic>
      <p:pic>
        <p:nvPicPr>
          <p:cNvPr id="984" name="Google Shape;984;p24"/>
          <p:cNvPicPr preferRelativeResize="0"/>
          <p:nvPr/>
        </p:nvPicPr>
        <p:blipFill rotWithShape="1">
          <a:blip r:embed="rId37">
            <a:alphaModFix/>
          </a:blip>
          <a:srcRect b="0" l="0" r="0" t="0"/>
          <a:stretch/>
        </p:blipFill>
        <p:spPr>
          <a:xfrm>
            <a:off x="11543847" y="7784696"/>
            <a:ext cx="410195" cy="814467"/>
          </a:xfrm>
          <a:prstGeom prst="rect">
            <a:avLst/>
          </a:prstGeom>
          <a:noFill/>
          <a:ln>
            <a:noFill/>
          </a:ln>
        </p:spPr>
      </p:pic>
      <p:pic>
        <p:nvPicPr>
          <p:cNvPr id="985" name="Google Shape;985;p24"/>
          <p:cNvPicPr preferRelativeResize="0"/>
          <p:nvPr/>
        </p:nvPicPr>
        <p:blipFill rotWithShape="1">
          <a:blip r:embed="rId38">
            <a:alphaModFix/>
          </a:blip>
          <a:srcRect b="0" l="0" r="0" t="0"/>
          <a:stretch/>
        </p:blipFill>
        <p:spPr>
          <a:xfrm>
            <a:off x="12506493" y="7891790"/>
            <a:ext cx="600279" cy="600279"/>
          </a:xfrm>
          <a:prstGeom prst="rect">
            <a:avLst/>
          </a:prstGeom>
          <a:noFill/>
          <a:ln>
            <a:noFill/>
          </a:ln>
        </p:spPr>
      </p:pic>
      <p:pic>
        <p:nvPicPr>
          <p:cNvPr id="986" name="Google Shape;986;p24"/>
          <p:cNvPicPr preferRelativeResize="0"/>
          <p:nvPr/>
        </p:nvPicPr>
        <p:blipFill rotWithShape="1">
          <a:blip r:embed="rId39">
            <a:alphaModFix/>
          </a:blip>
          <a:srcRect b="0" l="0" r="0" t="0"/>
          <a:stretch/>
        </p:blipFill>
        <p:spPr>
          <a:xfrm>
            <a:off x="7920339" y="7711536"/>
            <a:ext cx="517077" cy="960786"/>
          </a:xfrm>
          <a:prstGeom prst="rect">
            <a:avLst/>
          </a:prstGeom>
          <a:noFill/>
          <a:ln>
            <a:noFill/>
          </a:ln>
        </p:spPr>
      </p:pic>
      <p:pic>
        <p:nvPicPr>
          <p:cNvPr id="987" name="Google Shape;987;p24"/>
          <p:cNvPicPr preferRelativeResize="0"/>
          <p:nvPr/>
        </p:nvPicPr>
        <p:blipFill rotWithShape="1">
          <a:blip r:embed="rId40">
            <a:alphaModFix/>
          </a:blip>
          <a:srcRect b="0" l="0" r="0" t="0"/>
          <a:stretch/>
        </p:blipFill>
        <p:spPr>
          <a:xfrm>
            <a:off x="8991372" y="7711536"/>
            <a:ext cx="744172" cy="960786"/>
          </a:xfrm>
          <a:prstGeom prst="rect">
            <a:avLst/>
          </a:prstGeom>
          <a:noFill/>
          <a:ln>
            <a:noFill/>
          </a:ln>
        </p:spPr>
      </p:pic>
      <p:pic>
        <p:nvPicPr>
          <p:cNvPr id="988" name="Google Shape;988;p24"/>
          <p:cNvPicPr preferRelativeResize="0"/>
          <p:nvPr/>
        </p:nvPicPr>
        <p:blipFill rotWithShape="1">
          <a:blip r:embed="rId41">
            <a:alphaModFix/>
          </a:blip>
          <a:srcRect b="0" l="0" r="0" t="0"/>
          <a:stretch/>
        </p:blipFill>
        <p:spPr>
          <a:xfrm>
            <a:off x="10287994" y="7784696"/>
            <a:ext cx="703404" cy="81446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F0F0"/>
        </a:solidFill>
      </p:bgPr>
    </p:bg>
    <p:spTree>
      <p:nvGrpSpPr>
        <p:cNvPr id="992" name="Shape 992"/>
        <p:cNvGrpSpPr/>
        <p:nvPr/>
      </p:nvGrpSpPr>
      <p:grpSpPr>
        <a:xfrm>
          <a:off x="0" y="0"/>
          <a:ext cx="0" cy="0"/>
          <a:chOff x="0" y="0"/>
          <a:chExt cx="0" cy="0"/>
        </a:xfrm>
      </p:grpSpPr>
      <p:grpSp>
        <p:nvGrpSpPr>
          <p:cNvPr id="993" name="Google Shape;993;p25"/>
          <p:cNvGrpSpPr/>
          <p:nvPr/>
        </p:nvGrpSpPr>
        <p:grpSpPr>
          <a:xfrm>
            <a:off x="8555250" y="884040"/>
            <a:ext cx="9841862" cy="3230751"/>
            <a:chOff x="0" y="-38100"/>
            <a:chExt cx="2592095" cy="850900"/>
          </a:xfrm>
        </p:grpSpPr>
        <p:sp>
          <p:nvSpPr>
            <p:cNvPr id="994" name="Google Shape;994;p25"/>
            <p:cNvSpPr/>
            <p:nvPr/>
          </p:nvSpPr>
          <p:spPr>
            <a:xfrm>
              <a:off x="0" y="0"/>
              <a:ext cx="2592095" cy="162211"/>
            </a:xfrm>
            <a:custGeom>
              <a:rect b="b" l="l" r="r" t="t"/>
              <a:pathLst>
                <a:path extrusionOk="0" h="162211" w="2592095">
                  <a:moveTo>
                    <a:pt x="0" y="0"/>
                  </a:moveTo>
                  <a:lnTo>
                    <a:pt x="2592095" y="0"/>
                  </a:lnTo>
                  <a:lnTo>
                    <a:pt x="2592095" y="162211"/>
                  </a:lnTo>
                  <a:lnTo>
                    <a:pt x="0" y="162211"/>
                  </a:lnTo>
                  <a:close/>
                </a:path>
              </a:pathLst>
            </a:custGeom>
            <a:solidFill>
              <a:srgbClr val="FFFFFF"/>
            </a:solidFill>
            <a:ln>
              <a:noFill/>
            </a:ln>
          </p:spPr>
        </p:sp>
        <p:sp>
          <p:nvSpPr>
            <p:cNvPr id="995" name="Google Shape;995;p2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100" u="none" cap="none" strike="noStrike">
                  <a:solidFill>
                    <a:srgbClr val="2C434E"/>
                  </a:solidFill>
                  <a:latin typeface="Arial"/>
                  <a:ea typeface="Arial"/>
                  <a:cs typeface="Arial"/>
                  <a:sym typeface="Arial"/>
                </a:rPr>
                <a:t>BUSINESS AND CORPORATE</a:t>
              </a:r>
              <a:endParaRPr/>
            </a:p>
          </p:txBody>
        </p:sp>
      </p:grpSp>
      <p:pic>
        <p:nvPicPr>
          <p:cNvPr id="996" name="Google Shape;996;p25"/>
          <p:cNvPicPr preferRelativeResize="0"/>
          <p:nvPr/>
        </p:nvPicPr>
        <p:blipFill rotWithShape="1">
          <a:blip r:embed="rId3">
            <a:alphaModFix/>
          </a:blip>
          <a:srcRect b="1393" l="0" r="0" t="1394"/>
          <a:stretch/>
        </p:blipFill>
        <p:spPr>
          <a:xfrm>
            <a:off x="-223972" y="-108383"/>
            <a:ext cx="8049880" cy="10503767"/>
          </a:xfrm>
          <a:prstGeom prst="rect">
            <a:avLst/>
          </a:prstGeom>
          <a:noFill/>
          <a:ln>
            <a:noFill/>
          </a:ln>
        </p:spPr>
      </p:pic>
      <p:grpSp>
        <p:nvGrpSpPr>
          <p:cNvPr id="997" name="Google Shape;997;p25"/>
          <p:cNvGrpSpPr/>
          <p:nvPr/>
        </p:nvGrpSpPr>
        <p:grpSpPr>
          <a:xfrm>
            <a:off x="-3669556" y="884039"/>
            <a:ext cx="5832044" cy="3230763"/>
            <a:chOff x="0" y="-38100"/>
            <a:chExt cx="1536012" cy="850900"/>
          </a:xfrm>
        </p:grpSpPr>
        <p:sp>
          <p:nvSpPr>
            <p:cNvPr id="998" name="Google Shape;998;p25"/>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FFFFFF"/>
            </a:solidFill>
            <a:ln>
              <a:noFill/>
            </a:ln>
          </p:spPr>
        </p:sp>
        <p:sp>
          <p:nvSpPr>
            <p:cNvPr id="999" name="Google Shape;999;p2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0" name="Google Shape;1000;p25"/>
          <p:cNvGrpSpPr/>
          <p:nvPr/>
        </p:nvGrpSpPr>
        <p:grpSpPr>
          <a:xfrm>
            <a:off x="-3669556" y="8308190"/>
            <a:ext cx="5832044" cy="3230763"/>
            <a:chOff x="0" y="-38100"/>
            <a:chExt cx="1536012" cy="850900"/>
          </a:xfrm>
        </p:grpSpPr>
        <p:sp>
          <p:nvSpPr>
            <p:cNvPr id="1001" name="Google Shape;1001;p25"/>
            <p:cNvSpPr/>
            <p:nvPr/>
          </p:nvSpPr>
          <p:spPr>
            <a:xfrm>
              <a:off x="0" y="0"/>
              <a:ext cx="1536012" cy="156984"/>
            </a:xfrm>
            <a:custGeom>
              <a:rect b="b" l="l" r="r" t="t"/>
              <a:pathLst>
                <a:path extrusionOk="0" h="156984" w="1536012">
                  <a:moveTo>
                    <a:pt x="0" y="0"/>
                  </a:moveTo>
                  <a:lnTo>
                    <a:pt x="1536012" y="0"/>
                  </a:lnTo>
                  <a:lnTo>
                    <a:pt x="1536012" y="156984"/>
                  </a:lnTo>
                  <a:lnTo>
                    <a:pt x="0" y="156984"/>
                  </a:lnTo>
                  <a:close/>
                </a:path>
              </a:pathLst>
            </a:custGeom>
            <a:solidFill>
              <a:srgbClr val="7ED8FD"/>
            </a:solidFill>
            <a:ln>
              <a:noFill/>
            </a:ln>
          </p:spPr>
        </p:sp>
        <p:sp>
          <p:nvSpPr>
            <p:cNvPr id="1002" name="Google Shape;1002;p2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3" name="Google Shape;1003;p25"/>
          <p:cNvGrpSpPr/>
          <p:nvPr/>
        </p:nvGrpSpPr>
        <p:grpSpPr>
          <a:xfrm>
            <a:off x="9127303" y="8255704"/>
            <a:ext cx="9559979" cy="3303086"/>
            <a:chOff x="0" y="-57150"/>
            <a:chExt cx="2517855" cy="869950"/>
          </a:xfrm>
        </p:grpSpPr>
        <p:sp>
          <p:nvSpPr>
            <p:cNvPr id="1004" name="Google Shape;1004;p25"/>
            <p:cNvSpPr/>
            <p:nvPr/>
          </p:nvSpPr>
          <p:spPr>
            <a:xfrm>
              <a:off x="0" y="0"/>
              <a:ext cx="2517855" cy="135474"/>
            </a:xfrm>
            <a:custGeom>
              <a:rect b="b" l="l" r="r" t="t"/>
              <a:pathLst>
                <a:path extrusionOk="0" h="135474" w="2517855">
                  <a:moveTo>
                    <a:pt x="0" y="0"/>
                  </a:moveTo>
                  <a:lnTo>
                    <a:pt x="2517855" y="0"/>
                  </a:lnTo>
                  <a:lnTo>
                    <a:pt x="2517855" y="135474"/>
                  </a:lnTo>
                  <a:lnTo>
                    <a:pt x="0" y="135474"/>
                  </a:lnTo>
                  <a:close/>
                </a:path>
              </a:pathLst>
            </a:custGeom>
            <a:solidFill>
              <a:srgbClr val="7ED8FD"/>
            </a:solidFill>
            <a:ln>
              <a:noFill/>
            </a:ln>
          </p:spPr>
        </p:sp>
        <p:sp>
          <p:nvSpPr>
            <p:cNvPr id="1005" name="Google Shape;1005;p25"/>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06" name="Google Shape;1006;p25"/>
          <p:cNvSpPr txBox="1"/>
          <p:nvPr/>
        </p:nvSpPr>
        <p:spPr>
          <a:xfrm>
            <a:off x="9127303" y="2615276"/>
            <a:ext cx="8848774" cy="2345633"/>
          </a:xfrm>
          <a:prstGeom prst="rect">
            <a:avLst/>
          </a:prstGeom>
          <a:noFill/>
          <a:ln>
            <a:noFill/>
          </a:ln>
        </p:spPr>
        <p:txBody>
          <a:bodyPr anchorCtr="0" anchor="t" bIns="0" lIns="0" spcFirstLastPara="1" rIns="0" wrap="square" tIns="0">
            <a:spAutoFit/>
          </a:bodyPr>
          <a:lstStyle/>
          <a:p>
            <a:pPr indent="0" lvl="0" marL="0" marR="0" rtl="0" algn="ctr">
              <a:lnSpc>
                <a:spcPct val="116026"/>
              </a:lnSpc>
              <a:spcBef>
                <a:spcPts val="0"/>
              </a:spcBef>
              <a:spcAft>
                <a:spcPts val="0"/>
              </a:spcAft>
              <a:buNone/>
            </a:pPr>
            <a:r>
              <a:rPr b="0" i="0" lang="en-US" sz="7987" u="none" cap="none" strike="noStrike">
                <a:solidFill>
                  <a:srgbClr val="12222B"/>
                </a:solidFill>
                <a:latin typeface="Open Sans"/>
                <a:ea typeface="Open Sans"/>
                <a:cs typeface="Open Sans"/>
                <a:sym typeface="Open Sans"/>
              </a:rPr>
              <a:t>thanks for</a:t>
            </a:r>
            <a:endParaRPr/>
          </a:p>
          <a:p>
            <a:pPr indent="0" lvl="0" marL="0" marR="0" rtl="0" algn="ctr">
              <a:lnSpc>
                <a:spcPct val="116026"/>
              </a:lnSpc>
              <a:spcBef>
                <a:spcPts val="0"/>
              </a:spcBef>
              <a:spcAft>
                <a:spcPts val="0"/>
              </a:spcAft>
              <a:buNone/>
            </a:pPr>
            <a:r>
              <a:rPr b="0" i="0" lang="en-US" sz="7987" u="none" cap="none" strike="noStrike">
                <a:solidFill>
                  <a:srgbClr val="12222B"/>
                </a:solidFill>
                <a:latin typeface="Open Sans"/>
                <a:ea typeface="Open Sans"/>
                <a:cs typeface="Open Sans"/>
                <a:sym typeface="Open Sans"/>
              </a:rPr>
              <a:t>watching</a:t>
            </a:r>
            <a:endParaRPr/>
          </a:p>
        </p:txBody>
      </p:sp>
      <p:sp>
        <p:nvSpPr>
          <p:cNvPr id="1007" name="Google Shape;1007;p25"/>
          <p:cNvSpPr txBox="1"/>
          <p:nvPr/>
        </p:nvSpPr>
        <p:spPr>
          <a:xfrm>
            <a:off x="10889146" y="5637184"/>
            <a:ext cx="5325088" cy="20726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grpSp>
        <p:nvGrpSpPr>
          <p:cNvPr id="111" name="Google Shape;111;p3"/>
          <p:cNvGrpSpPr/>
          <p:nvPr/>
        </p:nvGrpSpPr>
        <p:grpSpPr>
          <a:xfrm>
            <a:off x="2365007" y="3082782"/>
            <a:ext cx="2261443" cy="2425584"/>
            <a:chOff x="0" y="-212010"/>
            <a:chExt cx="3015257" cy="3234112"/>
          </a:xfrm>
        </p:grpSpPr>
        <p:grpSp>
          <p:nvGrpSpPr>
            <p:cNvPr id="112" name="Google Shape;112;p3"/>
            <p:cNvGrpSpPr/>
            <p:nvPr/>
          </p:nvGrpSpPr>
          <p:grpSpPr>
            <a:xfrm>
              <a:off x="0" y="-212010"/>
              <a:ext cx="3015257" cy="3227265"/>
              <a:chOff x="0" y="-57150"/>
              <a:chExt cx="812800" cy="869950"/>
            </a:xfrm>
          </p:grpSpPr>
          <p:sp>
            <p:nvSpPr>
              <p:cNvPr id="113" name="Google Shape;113;p3"/>
              <p:cNvSpPr/>
              <p:nvPr/>
            </p:nvSpPr>
            <p:spPr>
              <a:xfrm>
                <a:off x="0" y="0"/>
                <a:ext cx="812800" cy="708273"/>
              </a:xfrm>
              <a:custGeom>
                <a:rect b="b" l="l" r="r" t="t"/>
                <a:pathLst>
                  <a:path extrusionOk="0" h="708273" w="812800">
                    <a:moveTo>
                      <a:pt x="0" y="0"/>
                    </a:moveTo>
                    <a:lnTo>
                      <a:pt x="812800" y="0"/>
                    </a:lnTo>
                    <a:lnTo>
                      <a:pt x="812800" y="708273"/>
                    </a:lnTo>
                    <a:lnTo>
                      <a:pt x="0" y="708273"/>
                    </a:lnTo>
                    <a:close/>
                  </a:path>
                </a:pathLst>
              </a:custGeom>
              <a:solidFill>
                <a:srgbClr val="36C5FF"/>
              </a:solidFill>
              <a:ln>
                <a:noFill/>
              </a:ln>
            </p:spPr>
          </p:sp>
          <p:sp>
            <p:nvSpPr>
              <p:cNvPr id="114" name="Google Shape;114;p3"/>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5" name="Google Shape;115;p3"/>
            <p:cNvGrpSpPr/>
            <p:nvPr/>
          </p:nvGrpSpPr>
          <p:grpSpPr>
            <a:xfrm>
              <a:off x="783415" y="1743413"/>
              <a:ext cx="1448426" cy="1278689"/>
              <a:chOff x="0" y="-6350"/>
              <a:chExt cx="812800" cy="717550"/>
            </a:xfrm>
          </p:grpSpPr>
          <p:sp>
            <p:nvSpPr>
              <p:cNvPr id="116" name="Google Shape;116;p3"/>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36C5FF"/>
              </a:solidFill>
              <a:ln>
                <a:noFill/>
              </a:ln>
            </p:spPr>
          </p:sp>
          <p:sp>
            <p:nvSpPr>
              <p:cNvPr id="117" name="Google Shape;117;p3"/>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118" name="Google Shape;118;p3"/>
          <p:cNvGrpSpPr/>
          <p:nvPr/>
        </p:nvGrpSpPr>
        <p:grpSpPr>
          <a:xfrm>
            <a:off x="8013279" y="3082782"/>
            <a:ext cx="2261443" cy="2420448"/>
            <a:chOff x="0" y="-57150"/>
            <a:chExt cx="812800" cy="869950"/>
          </a:xfrm>
        </p:grpSpPr>
        <p:sp>
          <p:nvSpPr>
            <p:cNvPr id="119" name="Google Shape;119;p3"/>
            <p:cNvSpPr/>
            <p:nvPr/>
          </p:nvSpPr>
          <p:spPr>
            <a:xfrm>
              <a:off x="0" y="0"/>
              <a:ext cx="812800" cy="708273"/>
            </a:xfrm>
            <a:custGeom>
              <a:rect b="b" l="l" r="r" t="t"/>
              <a:pathLst>
                <a:path extrusionOk="0" h="708273" w="812800">
                  <a:moveTo>
                    <a:pt x="0" y="0"/>
                  </a:moveTo>
                  <a:lnTo>
                    <a:pt x="812800" y="0"/>
                  </a:lnTo>
                  <a:lnTo>
                    <a:pt x="812800" y="708273"/>
                  </a:lnTo>
                  <a:lnTo>
                    <a:pt x="0" y="708273"/>
                  </a:lnTo>
                  <a:close/>
                </a:path>
              </a:pathLst>
            </a:custGeom>
            <a:solidFill>
              <a:srgbClr val="00C282"/>
            </a:solidFill>
            <a:ln>
              <a:noFill/>
            </a:ln>
          </p:spPr>
        </p:sp>
        <p:sp>
          <p:nvSpPr>
            <p:cNvPr id="120" name="Google Shape;120;p3"/>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1" name="Google Shape;121;p3"/>
          <p:cNvGrpSpPr/>
          <p:nvPr/>
        </p:nvGrpSpPr>
        <p:grpSpPr>
          <a:xfrm>
            <a:off x="8600840" y="4549349"/>
            <a:ext cx="1086320" cy="959017"/>
            <a:chOff x="0" y="-6350"/>
            <a:chExt cx="812800" cy="717550"/>
          </a:xfrm>
        </p:grpSpPr>
        <p:sp>
          <p:nvSpPr>
            <p:cNvPr id="122" name="Google Shape;122;p3"/>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00C282"/>
            </a:solidFill>
            <a:ln>
              <a:noFill/>
            </a:ln>
          </p:spPr>
        </p:sp>
        <p:sp>
          <p:nvSpPr>
            <p:cNvPr id="123" name="Google Shape;123;p3"/>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4" name="Google Shape;124;p3"/>
          <p:cNvGrpSpPr/>
          <p:nvPr/>
        </p:nvGrpSpPr>
        <p:grpSpPr>
          <a:xfrm>
            <a:off x="13643783" y="3082782"/>
            <a:ext cx="2261443" cy="2425584"/>
            <a:chOff x="0" y="-212010"/>
            <a:chExt cx="3015257" cy="3234112"/>
          </a:xfrm>
        </p:grpSpPr>
        <p:grpSp>
          <p:nvGrpSpPr>
            <p:cNvPr id="125" name="Google Shape;125;p3"/>
            <p:cNvGrpSpPr/>
            <p:nvPr/>
          </p:nvGrpSpPr>
          <p:grpSpPr>
            <a:xfrm>
              <a:off x="0" y="-212010"/>
              <a:ext cx="3015257" cy="3227265"/>
              <a:chOff x="0" y="-57150"/>
              <a:chExt cx="812800" cy="869950"/>
            </a:xfrm>
          </p:grpSpPr>
          <p:sp>
            <p:nvSpPr>
              <p:cNvPr id="126" name="Google Shape;126;p3"/>
              <p:cNvSpPr/>
              <p:nvPr/>
            </p:nvSpPr>
            <p:spPr>
              <a:xfrm>
                <a:off x="0" y="0"/>
                <a:ext cx="812800" cy="708273"/>
              </a:xfrm>
              <a:custGeom>
                <a:rect b="b" l="l" r="r" t="t"/>
                <a:pathLst>
                  <a:path extrusionOk="0" h="708273" w="812800">
                    <a:moveTo>
                      <a:pt x="0" y="0"/>
                    </a:moveTo>
                    <a:lnTo>
                      <a:pt x="812800" y="0"/>
                    </a:lnTo>
                    <a:lnTo>
                      <a:pt x="812800" y="708273"/>
                    </a:lnTo>
                    <a:lnTo>
                      <a:pt x="0" y="708273"/>
                    </a:lnTo>
                    <a:close/>
                  </a:path>
                </a:pathLst>
              </a:custGeom>
              <a:solidFill>
                <a:srgbClr val="1885F1"/>
              </a:solidFill>
              <a:ln>
                <a:noFill/>
              </a:ln>
            </p:spPr>
          </p:sp>
          <p:sp>
            <p:nvSpPr>
              <p:cNvPr id="127" name="Google Shape;127;p3"/>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8" name="Google Shape;128;p3"/>
            <p:cNvGrpSpPr/>
            <p:nvPr/>
          </p:nvGrpSpPr>
          <p:grpSpPr>
            <a:xfrm>
              <a:off x="783415" y="1743413"/>
              <a:ext cx="1448426" cy="1278689"/>
              <a:chOff x="0" y="-6350"/>
              <a:chExt cx="812800" cy="717550"/>
            </a:xfrm>
          </p:grpSpPr>
          <p:sp>
            <p:nvSpPr>
              <p:cNvPr id="129" name="Google Shape;129;p3"/>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1885F1"/>
              </a:solidFill>
              <a:ln>
                <a:noFill/>
              </a:ln>
            </p:spPr>
          </p:sp>
          <p:sp>
            <p:nvSpPr>
              <p:cNvPr id="130" name="Google Shape;130;p3"/>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131" name="Google Shape;131;p3"/>
          <p:cNvGrpSpPr/>
          <p:nvPr/>
        </p:nvGrpSpPr>
        <p:grpSpPr>
          <a:xfrm>
            <a:off x="1952679" y="5735180"/>
            <a:ext cx="3086100" cy="3230769"/>
            <a:chOff x="0" y="-38100"/>
            <a:chExt cx="812800" cy="850900"/>
          </a:xfrm>
        </p:grpSpPr>
        <p:sp>
          <p:nvSpPr>
            <p:cNvPr id="132" name="Google Shape;132;p3"/>
            <p:cNvSpPr/>
            <p:nvPr/>
          </p:nvSpPr>
          <p:spPr>
            <a:xfrm>
              <a:off x="0" y="0"/>
              <a:ext cx="812800" cy="145582"/>
            </a:xfrm>
            <a:custGeom>
              <a:rect b="b" l="l" r="r" t="t"/>
              <a:pathLst>
                <a:path extrusionOk="0" h="145582" w="812800">
                  <a:moveTo>
                    <a:pt x="0" y="0"/>
                  </a:moveTo>
                  <a:lnTo>
                    <a:pt x="812800" y="0"/>
                  </a:lnTo>
                  <a:lnTo>
                    <a:pt x="812800" y="145582"/>
                  </a:lnTo>
                  <a:lnTo>
                    <a:pt x="0" y="145582"/>
                  </a:lnTo>
                  <a:close/>
                </a:path>
              </a:pathLst>
            </a:custGeom>
            <a:solidFill>
              <a:srgbClr val="36C5FF"/>
            </a:solidFill>
            <a:ln>
              <a:noFill/>
            </a:ln>
          </p:spPr>
        </p:sp>
        <p:sp>
          <p:nvSpPr>
            <p:cNvPr id="133" name="Google Shape;133;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CANVA</a:t>
              </a:r>
              <a:endParaRPr/>
            </a:p>
          </p:txBody>
        </p:sp>
      </p:grpSp>
      <p:grpSp>
        <p:nvGrpSpPr>
          <p:cNvPr id="134" name="Google Shape;134;p3"/>
          <p:cNvGrpSpPr/>
          <p:nvPr/>
        </p:nvGrpSpPr>
        <p:grpSpPr>
          <a:xfrm>
            <a:off x="7600950" y="5735180"/>
            <a:ext cx="3086100" cy="3230769"/>
            <a:chOff x="0" y="-38100"/>
            <a:chExt cx="812800" cy="850900"/>
          </a:xfrm>
        </p:grpSpPr>
        <p:sp>
          <p:nvSpPr>
            <p:cNvPr id="135" name="Google Shape;135;p3"/>
            <p:cNvSpPr/>
            <p:nvPr/>
          </p:nvSpPr>
          <p:spPr>
            <a:xfrm>
              <a:off x="0" y="0"/>
              <a:ext cx="812800" cy="145582"/>
            </a:xfrm>
            <a:custGeom>
              <a:rect b="b" l="l" r="r" t="t"/>
              <a:pathLst>
                <a:path extrusionOk="0" h="145582" w="812800">
                  <a:moveTo>
                    <a:pt x="0" y="0"/>
                  </a:moveTo>
                  <a:lnTo>
                    <a:pt x="812800" y="0"/>
                  </a:lnTo>
                  <a:lnTo>
                    <a:pt x="812800" y="145582"/>
                  </a:lnTo>
                  <a:lnTo>
                    <a:pt x="0" y="145582"/>
                  </a:lnTo>
                  <a:close/>
                </a:path>
              </a:pathLst>
            </a:custGeom>
            <a:solidFill>
              <a:srgbClr val="00C282"/>
            </a:solidFill>
            <a:ln>
              <a:noFill/>
            </a:ln>
          </p:spPr>
        </p:sp>
        <p:sp>
          <p:nvSpPr>
            <p:cNvPr id="136" name="Google Shape;136;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POWERPOINT</a:t>
              </a:r>
              <a:endParaRPr/>
            </a:p>
          </p:txBody>
        </p:sp>
      </p:grpSp>
      <p:grpSp>
        <p:nvGrpSpPr>
          <p:cNvPr id="137" name="Google Shape;137;p3"/>
          <p:cNvGrpSpPr/>
          <p:nvPr/>
        </p:nvGrpSpPr>
        <p:grpSpPr>
          <a:xfrm>
            <a:off x="13231454" y="5735180"/>
            <a:ext cx="3086100" cy="3230769"/>
            <a:chOff x="0" y="-38100"/>
            <a:chExt cx="812800" cy="850900"/>
          </a:xfrm>
        </p:grpSpPr>
        <p:sp>
          <p:nvSpPr>
            <p:cNvPr id="138" name="Google Shape;138;p3"/>
            <p:cNvSpPr/>
            <p:nvPr/>
          </p:nvSpPr>
          <p:spPr>
            <a:xfrm>
              <a:off x="0" y="0"/>
              <a:ext cx="812800" cy="145582"/>
            </a:xfrm>
            <a:custGeom>
              <a:rect b="b" l="l" r="r" t="t"/>
              <a:pathLst>
                <a:path extrusionOk="0" h="145582" w="812800">
                  <a:moveTo>
                    <a:pt x="0" y="0"/>
                  </a:moveTo>
                  <a:lnTo>
                    <a:pt x="812800" y="0"/>
                  </a:lnTo>
                  <a:lnTo>
                    <a:pt x="812800" y="145582"/>
                  </a:lnTo>
                  <a:lnTo>
                    <a:pt x="0" y="145582"/>
                  </a:lnTo>
                  <a:close/>
                </a:path>
              </a:pathLst>
            </a:custGeom>
            <a:solidFill>
              <a:srgbClr val="1885F1"/>
            </a:solidFill>
            <a:ln>
              <a:noFill/>
            </a:ln>
          </p:spPr>
        </p:sp>
        <p:sp>
          <p:nvSpPr>
            <p:cNvPr id="139" name="Google Shape;139;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GOOGLE SLIDE</a:t>
              </a:r>
              <a:endParaRPr/>
            </a:p>
          </p:txBody>
        </p:sp>
      </p:grpSp>
      <p:grpSp>
        <p:nvGrpSpPr>
          <p:cNvPr id="140" name="Google Shape;140;p3"/>
          <p:cNvGrpSpPr/>
          <p:nvPr/>
        </p:nvGrpSpPr>
        <p:grpSpPr>
          <a:xfrm>
            <a:off x="0" y="9838589"/>
            <a:ext cx="3086104" cy="3230761"/>
            <a:chOff x="0" y="-38100"/>
            <a:chExt cx="812800" cy="850900"/>
          </a:xfrm>
        </p:grpSpPr>
        <p:sp>
          <p:nvSpPr>
            <p:cNvPr id="141" name="Google Shape;141;p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142" name="Google Shape;142;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3" name="Google Shape;143;p3"/>
          <p:cNvGrpSpPr/>
          <p:nvPr/>
        </p:nvGrpSpPr>
        <p:grpSpPr>
          <a:xfrm>
            <a:off x="17259300" y="-144661"/>
            <a:ext cx="3086104" cy="3230761"/>
            <a:chOff x="0" y="-38100"/>
            <a:chExt cx="812800" cy="850900"/>
          </a:xfrm>
        </p:grpSpPr>
        <p:sp>
          <p:nvSpPr>
            <p:cNvPr id="144" name="Google Shape;144;p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145" name="Google Shape;145;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6" name="Google Shape;146;p3"/>
          <p:cNvGrpSpPr/>
          <p:nvPr/>
        </p:nvGrpSpPr>
        <p:grpSpPr>
          <a:xfrm>
            <a:off x="0" y="-144661"/>
            <a:ext cx="3086104" cy="3230761"/>
            <a:chOff x="0" y="-38100"/>
            <a:chExt cx="812800" cy="850900"/>
          </a:xfrm>
        </p:grpSpPr>
        <p:sp>
          <p:nvSpPr>
            <p:cNvPr id="147" name="Google Shape;147;p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148" name="Google Shape;148;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9" name="Google Shape;149;p3"/>
          <p:cNvGrpSpPr/>
          <p:nvPr/>
        </p:nvGrpSpPr>
        <p:grpSpPr>
          <a:xfrm>
            <a:off x="17259300" y="9838589"/>
            <a:ext cx="3086104" cy="3230761"/>
            <a:chOff x="0" y="-38100"/>
            <a:chExt cx="812800" cy="850900"/>
          </a:xfrm>
        </p:grpSpPr>
        <p:sp>
          <p:nvSpPr>
            <p:cNvPr id="150" name="Google Shape;150;p3"/>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151" name="Google Shape;151;p3"/>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52" name="Google Shape;152;p3"/>
          <p:cNvPicPr preferRelativeResize="0"/>
          <p:nvPr/>
        </p:nvPicPr>
        <p:blipFill rotWithShape="1">
          <a:blip r:embed="rId3">
            <a:alphaModFix/>
          </a:blip>
          <a:srcRect b="0" l="0" r="0" t="0"/>
          <a:stretch/>
        </p:blipFill>
        <p:spPr>
          <a:xfrm>
            <a:off x="8589435" y="3676578"/>
            <a:ext cx="1109129" cy="1109129"/>
          </a:xfrm>
          <a:prstGeom prst="rect">
            <a:avLst/>
          </a:prstGeom>
          <a:noFill/>
          <a:ln>
            <a:noFill/>
          </a:ln>
        </p:spPr>
      </p:pic>
      <p:pic>
        <p:nvPicPr>
          <p:cNvPr id="153" name="Google Shape;153;p3"/>
          <p:cNvPicPr preferRelativeResize="0"/>
          <p:nvPr/>
        </p:nvPicPr>
        <p:blipFill rotWithShape="1">
          <a:blip r:embed="rId4">
            <a:alphaModFix/>
          </a:blip>
          <a:srcRect b="0" l="0" r="0" t="0"/>
          <a:stretch/>
        </p:blipFill>
        <p:spPr>
          <a:xfrm>
            <a:off x="14219940" y="3676578"/>
            <a:ext cx="1109129" cy="1109129"/>
          </a:xfrm>
          <a:prstGeom prst="rect">
            <a:avLst/>
          </a:prstGeom>
          <a:noFill/>
          <a:ln>
            <a:noFill/>
          </a:ln>
        </p:spPr>
      </p:pic>
      <p:pic>
        <p:nvPicPr>
          <p:cNvPr id="154" name="Google Shape;154;p3"/>
          <p:cNvPicPr preferRelativeResize="0"/>
          <p:nvPr/>
        </p:nvPicPr>
        <p:blipFill rotWithShape="1">
          <a:blip r:embed="rId5">
            <a:alphaModFix/>
          </a:blip>
          <a:srcRect b="0" l="0" r="0" t="0"/>
          <a:stretch/>
        </p:blipFill>
        <p:spPr>
          <a:xfrm>
            <a:off x="2960180" y="3695594"/>
            <a:ext cx="1071098" cy="1071098"/>
          </a:xfrm>
          <a:prstGeom prst="rect">
            <a:avLst/>
          </a:prstGeom>
          <a:noFill/>
          <a:ln>
            <a:noFill/>
          </a:ln>
        </p:spPr>
      </p:pic>
      <p:sp>
        <p:nvSpPr>
          <p:cNvPr id="155" name="Google Shape;155;p3"/>
          <p:cNvSpPr txBox="1"/>
          <p:nvPr/>
        </p:nvSpPr>
        <p:spPr>
          <a:xfrm>
            <a:off x="3169615" y="1320915"/>
            <a:ext cx="11948770" cy="74930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How to Use This Presentation</a:t>
            </a:r>
            <a:endParaRPr/>
          </a:p>
        </p:txBody>
      </p:sp>
      <p:sp>
        <p:nvSpPr>
          <p:cNvPr id="156" name="Google Shape;156;p3"/>
          <p:cNvSpPr txBox="1"/>
          <p:nvPr/>
        </p:nvSpPr>
        <p:spPr>
          <a:xfrm>
            <a:off x="7086119" y="6770111"/>
            <a:ext cx="4115762" cy="2463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Export this design from Canva as a PowerPoint template. Open the design in Canva. This will provide you with all the fonts used and elements used in this presentation as listed on page 21. Learn more on slide 4.</a:t>
            </a:r>
            <a:endParaRPr/>
          </a:p>
        </p:txBody>
      </p:sp>
      <p:sp>
        <p:nvSpPr>
          <p:cNvPr id="157" name="Google Shape;157;p3"/>
          <p:cNvSpPr txBox="1"/>
          <p:nvPr/>
        </p:nvSpPr>
        <p:spPr>
          <a:xfrm>
            <a:off x="1615517" y="6770111"/>
            <a:ext cx="3760423" cy="17589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Click on the "Canva" button under this presentation preview. Start editing your presentation. You need to sign in to your Canva account.</a:t>
            </a:r>
            <a:endParaRPr/>
          </a:p>
        </p:txBody>
      </p:sp>
      <p:sp>
        <p:nvSpPr>
          <p:cNvPr id="158" name="Google Shape;158;p3"/>
          <p:cNvSpPr txBox="1"/>
          <p:nvPr/>
        </p:nvSpPr>
        <p:spPr>
          <a:xfrm>
            <a:off x="12876526" y="6770111"/>
            <a:ext cx="3795957" cy="2463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Export this design from Canva as a GoogleSlide template. This will provide you with all the fonts used and elements used in this presentation as listed on page 21. Learn more on slide 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grpSp>
        <p:nvGrpSpPr>
          <p:cNvPr id="163" name="Google Shape;163;p4"/>
          <p:cNvGrpSpPr/>
          <p:nvPr/>
        </p:nvGrpSpPr>
        <p:grpSpPr>
          <a:xfrm>
            <a:off x="1358048" y="3193619"/>
            <a:ext cx="2261440" cy="2367445"/>
            <a:chOff x="0" y="-38100"/>
            <a:chExt cx="812800" cy="850900"/>
          </a:xfrm>
        </p:grpSpPr>
        <p:sp>
          <p:nvSpPr>
            <p:cNvPr id="164" name="Google Shape;164;p4"/>
            <p:cNvSpPr/>
            <p:nvPr/>
          </p:nvSpPr>
          <p:spPr>
            <a:xfrm>
              <a:off x="0" y="0"/>
              <a:ext cx="237662" cy="208450"/>
            </a:xfrm>
            <a:custGeom>
              <a:rect b="b" l="l" r="r" t="t"/>
              <a:pathLst>
                <a:path extrusionOk="0" h="208450" w="237662">
                  <a:moveTo>
                    <a:pt x="0" y="0"/>
                  </a:moveTo>
                  <a:lnTo>
                    <a:pt x="237662" y="0"/>
                  </a:lnTo>
                  <a:lnTo>
                    <a:pt x="237662" y="208450"/>
                  </a:lnTo>
                  <a:lnTo>
                    <a:pt x="0" y="208450"/>
                  </a:lnTo>
                  <a:close/>
                </a:path>
              </a:pathLst>
            </a:custGeom>
            <a:solidFill>
              <a:srgbClr val="36C5FF"/>
            </a:solidFill>
            <a:ln>
              <a:noFill/>
            </a:ln>
          </p:spPr>
        </p:sp>
        <p:sp>
          <p:nvSpPr>
            <p:cNvPr id="165" name="Google Shape;165;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1.</a:t>
              </a:r>
              <a:endParaRPr/>
            </a:p>
          </p:txBody>
        </p:sp>
      </p:grpSp>
      <p:grpSp>
        <p:nvGrpSpPr>
          <p:cNvPr id="166" name="Google Shape;166;p4"/>
          <p:cNvGrpSpPr/>
          <p:nvPr/>
        </p:nvGrpSpPr>
        <p:grpSpPr>
          <a:xfrm>
            <a:off x="7263788" y="3193619"/>
            <a:ext cx="2261440" cy="2367445"/>
            <a:chOff x="0" y="-38100"/>
            <a:chExt cx="812800" cy="850900"/>
          </a:xfrm>
        </p:grpSpPr>
        <p:sp>
          <p:nvSpPr>
            <p:cNvPr id="167" name="Google Shape;167;p4"/>
            <p:cNvSpPr/>
            <p:nvPr/>
          </p:nvSpPr>
          <p:spPr>
            <a:xfrm>
              <a:off x="0" y="0"/>
              <a:ext cx="237662" cy="208450"/>
            </a:xfrm>
            <a:custGeom>
              <a:rect b="b" l="l" r="r" t="t"/>
              <a:pathLst>
                <a:path extrusionOk="0" h="208450" w="237662">
                  <a:moveTo>
                    <a:pt x="0" y="0"/>
                  </a:moveTo>
                  <a:lnTo>
                    <a:pt x="237662" y="0"/>
                  </a:lnTo>
                  <a:lnTo>
                    <a:pt x="237662" y="208450"/>
                  </a:lnTo>
                  <a:lnTo>
                    <a:pt x="0" y="208450"/>
                  </a:lnTo>
                  <a:close/>
                </a:path>
              </a:pathLst>
            </a:custGeom>
            <a:solidFill>
              <a:srgbClr val="00C282"/>
            </a:solidFill>
            <a:ln>
              <a:noFill/>
            </a:ln>
          </p:spPr>
        </p:sp>
        <p:sp>
          <p:nvSpPr>
            <p:cNvPr id="168" name="Google Shape;168;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2.</a:t>
              </a:r>
              <a:endParaRPr/>
            </a:p>
          </p:txBody>
        </p:sp>
      </p:grpSp>
      <p:grpSp>
        <p:nvGrpSpPr>
          <p:cNvPr id="169" name="Google Shape;169;p4"/>
          <p:cNvGrpSpPr/>
          <p:nvPr/>
        </p:nvGrpSpPr>
        <p:grpSpPr>
          <a:xfrm>
            <a:off x="13169529" y="3193619"/>
            <a:ext cx="2261440" cy="2367445"/>
            <a:chOff x="0" y="-38100"/>
            <a:chExt cx="812800" cy="850900"/>
          </a:xfrm>
        </p:grpSpPr>
        <p:sp>
          <p:nvSpPr>
            <p:cNvPr id="170" name="Google Shape;170;p4"/>
            <p:cNvSpPr/>
            <p:nvPr/>
          </p:nvSpPr>
          <p:spPr>
            <a:xfrm>
              <a:off x="0" y="0"/>
              <a:ext cx="237662" cy="208450"/>
            </a:xfrm>
            <a:custGeom>
              <a:rect b="b" l="l" r="r" t="t"/>
              <a:pathLst>
                <a:path extrusionOk="0" h="208450" w="237662">
                  <a:moveTo>
                    <a:pt x="0" y="0"/>
                  </a:moveTo>
                  <a:lnTo>
                    <a:pt x="237662" y="0"/>
                  </a:lnTo>
                  <a:lnTo>
                    <a:pt x="237662" y="208450"/>
                  </a:lnTo>
                  <a:lnTo>
                    <a:pt x="0" y="208450"/>
                  </a:lnTo>
                  <a:close/>
                </a:path>
              </a:pathLst>
            </a:custGeom>
            <a:solidFill>
              <a:srgbClr val="1885F1"/>
            </a:solidFill>
            <a:ln>
              <a:noFill/>
            </a:ln>
          </p:spPr>
        </p:sp>
        <p:sp>
          <p:nvSpPr>
            <p:cNvPr id="171" name="Google Shape;171;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3.</a:t>
              </a:r>
              <a:endParaRPr/>
            </a:p>
          </p:txBody>
        </p:sp>
      </p:grpSp>
      <p:sp>
        <p:nvSpPr>
          <p:cNvPr id="172" name="Google Shape;172;p4"/>
          <p:cNvSpPr txBox="1"/>
          <p:nvPr/>
        </p:nvSpPr>
        <p:spPr>
          <a:xfrm>
            <a:off x="3169615" y="954202"/>
            <a:ext cx="11948770" cy="1482725"/>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Download this presentation as a powerpoint template in 3 steps</a:t>
            </a:r>
            <a:endParaRPr/>
          </a:p>
        </p:txBody>
      </p:sp>
      <p:sp>
        <p:nvSpPr>
          <p:cNvPr id="173" name="Google Shape;173;p4"/>
          <p:cNvSpPr txBox="1"/>
          <p:nvPr/>
        </p:nvSpPr>
        <p:spPr>
          <a:xfrm>
            <a:off x="1358048" y="4240213"/>
            <a:ext cx="3760423" cy="1758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Click on the "Canva" button next to this presentation. Start editing your presentation. You may need to sign in to your Canva account.</a:t>
            </a:r>
            <a:endParaRPr/>
          </a:p>
        </p:txBody>
      </p:sp>
      <p:sp>
        <p:nvSpPr>
          <p:cNvPr id="174" name="Google Shape;174;p4"/>
          <p:cNvSpPr txBox="1"/>
          <p:nvPr/>
        </p:nvSpPr>
        <p:spPr>
          <a:xfrm>
            <a:off x="7263788" y="4240213"/>
            <a:ext cx="3760423" cy="14065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Click on the "Share" button on the top right corner in Canva and click on "More" at the bottom of the menu.</a:t>
            </a:r>
            <a:endParaRPr/>
          </a:p>
        </p:txBody>
      </p:sp>
      <p:sp>
        <p:nvSpPr>
          <p:cNvPr id="175" name="Google Shape;175;p4"/>
          <p:cNvSpPr txBox="1"/>
          <p:nvPr/>
        </p:nvSpPr>
        <p:spPr>
          <a:xfrm>
            <a:off x="13169529" y="4240213"/>
            <a:ext cx="3760423" cy="10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Enter "PowerPoint" in the search bar and click on the PowerPoint icon to download.</a:t>
            </a:r>
            <a:endParaRPr/>
          </a:p>
        </p:txBody>
      </p:sp>
      <p:pic>
        <p:nvPicPr>
          <p:cNvPr id="176" name="Google Shape;176;p4"/>
          <p:cNvPicPr preferRelativeResize="0"/>
          <p:nvPr/>
        </p:nvPicPr>
        <p:blipFill rotWithShape="1">
          <a:blip r:embed="rId3">
            <a:alphaModFix/>
          </a:blip>
          <a:srcRect b="0" l="0" r="0" t="0"/>
          <a:stretch/>
        </p:blipFill>
        <p:spPr>
          <a:xfrm>
            <a:off x="1358048" y="6350029"/>
            <a:ext cx="2745793" cy="2769328"/>
          </a:xfrm>
          <a:prstGeom prst="rect">
            <a:avLst/>
          </a:prstGeom>
          <a:noFill/>
          <a:ln>
            <a:noFill/>
          </a:ln>
        </p:spPr>
      </p:pic>
      <p:pic>
        <p:nvPicPr>
          <p:cNvPr id="177" name="Google Shape;177;p4"/>
          <p:cNvPicPr preferRelativeResize="0"/>
          <p:nvPr/>
        </p:nvPicPr>
        <p:blipFill rotWithShape="1">
          <a:blip r:embed="rId4">
            <a:alphaModFix/>
          </a:blip>
          <a:srcRect b="0" l="0" r="0" t="0"/>
          <a:stretch/>
        </p:blipFill>
        <p:spPr>
          <a:xfrm>
            <a:off x="13169529" y="5703887"/>
            <a:ext cx="3002615" cy="1736997"/>
          </a:xfrm>
          <a:prstGeom prst="rect">
            <a:avLst/>
          </a:prstGeom>
          <a:noFill/>
          <a:ln>
            <a:noFill/>
          </a:ln>
        </p:spPr>
      </p:pic>
      <p:pic>
        <p:nvPicPr>
          <p:cNvPr id="178" name="Google Shape;178;p4"/>
          <p:cNvPicPr preferRelativeResize="0"/>
          <p:nvPr/>
        </p:nvPicPr>
        <p:blipFill rotWithShape="1">
          <a:blip r:embed="rId5">
            <a:alphaModFix/>
          </a:blip>
          <a:srcRect b="0" l="0" r="0" t="0"/>
          <a:stretch/>
        </p:blipFill>
        <p:spPr>
          <a:xfrm>
            <a:off x="7263788" y="5997696"/>
            <a:ext cx="2528899" cy="3941784"/>
          </a:xfrm>
          <a:prstGeom prst="rect">
            <a:avLst/>
          </a:prstGeom>
          <a:noFill/>
          <a:ln>
            <a:noFill/>
          </a:ln>
        </p:spPr>
      </p:pic>
      <p:grpSp>
        <p:nvGrpSpPr>
          <p:cNvPr id="179" name="Google Shape;179;p4"/>
          <p:cNvGrpSpPr/>
          <p:nvPr/>
        </p:nvGrpSpPr>
        <p:grpSpPr>
          <a:xfrm>
            <a:off x="0" y="9838589"/>
            <a:ext cx="3086104" cy="3230761"/>
            <a:chOff x="0" y="-38100"/>
            <a:chExt cx="812800" cy="850900"/>
          </a:xfrm>
        </p:grpSpPr>
        <p:sp>
          <p:nvSpPr>
            <p:cNvPr id="180" name="Google Shape;180;p4"/>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181" name="Google Shape;181;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2" name="Google Shape;182;p4"/>
          <p:cNvGrpSpPr/>
          <p:nvPr/>
        </p:nvGrpSpPr>
        <p:grpSpPr>
          <a:xfrm>
            <a:off x="17259300" y="-144661"/>
            <a:ext cx="3086104" cy="3230761"/>
            <a:chOff x="0" y="-38100"/>
            <a:chExt cx="812800" cy="850900"/>
          </a:xfrm>
        </p:grpSpPr>
        <p:sp>
          <p:nvSpPr>
            <p:cNvPr id="183" name="Google Shape;183;p4"/>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184" name="Google Shape;184;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5" name="Google Shape;185;p4"/>
          <p:cNvGrpSpPr/>
          <p:nvPr/>
        </p:nvGrpSpPr>
        <p:grpSpPr>
          <a:xfrm>
            <a:off x="0" y="-144661"/>
            <a:ext cx="3086104" cy="3230761"/>
            <a:chOff x="0" y="-38100"/>
            <a:chExt cx="812800" cy="850900"/>
          </a:xfrm>
        </p:grpSpPr>
        <p:sp>
          <p:nvSpPr>
            <p:cNvPr id="186" name="Google Shape;186;p4"/>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187" name="Google Shape;187;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8" name="Google Shape;188;p4"/>
          <p:cNvGrpSpPr/>
          <p:nvPr/>
        </p:nvGrpSpPr>
        <p:grpSpPr>
          <a:xfrm>
            <a:off x="17259300" y="9838589"/>
            <a:ext cx="3086104" cy="3230761"/>
            <a:chOff x="0" y="-38100"/>
            <a:chExt cx="812800" cy="850900"/>
          </a:xfrm>
        </p:grpSpPr>
        <p:sp>
          <p:nvSpPr>
            <p:cNvPr id="189" name="Google Shape;189;p4"/>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190" name="Google Shape;190;p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grpSp>
        <p:nvGrpSpPr>
          <p:cNvPr id="195" name="Google Shape;195;p5"/>
          <p:cNvGrpSpPr/>
          <p:nvPr/>
        </p:nvGrpSpPr>
        <p:grpSpPr>
          <a:xfrm>
            <a:off x="0" y="9838589"/>
            <a:ext cx="3086104" cy="3230761"/>
            <a:chOff x="0" y="-38100"/>
            <a:chExt cx="812800" cy="850900"/>
          </a:xfrm>
        </p:grpSpPr>
        <p:sp>
          <p:nvSpPr>
            <p:cNvPr id="196" name="Google Shape;196;p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197" name="Google Shape;197;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8" name="Google Shape;198;p5"/>
          <p:cNvGrpSpPr/>
          <p:nvPr/>
        </p:nvGrpSpPr>
        <p:grpSpPr>
          <a:xfrm>
            <a:off x="17259300" y="-144661"/>
            <a:ext cx="3086104" cy="3230761"/>
            <a:chOff x="0" y="-38100"/>
            <a:chExt cx="812800" cy="850900"/>
          </a:xfrm>
        </p:grpSpPr>
        <p:sp>
          <p:nvSpPr>
            <p:cNvPr id="199" name="Google Shape;199;p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200" name="Google Shape;200;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1" name="Google Shape;201;p5"/>
          <p:cNvGrpSpPr/>
          <p:nvPr/>
        </p:nvGrpSpPr>
        <p:grpSpPr>
          <a:xfrm>
            <a:off x="0" y="-144661"/>
            <a:ext cx="3086104" cy="3230761"/>
            <a:chOff x="0" y="-38100"/>
            <a:chExt cx="812800" cy="850900"/>
          </a:xfrm>
        </p:grpSpPr>
        <p:sp>
          <p:nvSpPr>
            <p:cNvPr id="202" name="Google Shape;202;p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203" name="Google Shape;203;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4" name="Google Shape;204;p5"/>
          <p:cNvGrpSpPr/>
          <p:nvPr/>
        </p:nvGrpSpPr>
        <p:grpSpPr>
          <a:xfrm>
            <a:off x="17259300" y="9838589"/>
            <a:ext cx="3086104" cy="3230761"/>
            <a:chOff x="0" y="-38100"/>
            <a:chExt cx="812800" cy="850900"/>
          </a:xfrm>
        </p:grpSpPr>
        <p:sp>
          <p:nvSpPr>
            <p:cNvPr id="205" name="Google Shape;205;p5"/>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206" name="Google Shape;206;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7" name="Google Shape;207;p5"/>
          <p:cNvGrpSpPr/>
          <p:nvPr/>
        </p:nvGrpSpPr>
        <p:grpSpPr>
          <a:xfrm>
            <a:off x="1358048" y="3193619"/>
            <a:ext cx="2261440" cy="2367445"/>
            <a:chOff x="0" y="-38100"/>
            <a:chExt cx="812800" cy="850900"/>
          </a:xfrm>
        </p:grpSpPr>
        <p:sp>
          <p:nvSpPr>
            <p:cNvPr id="208" name="Google Shape;208;p5"/>
            <p:cNvSpPr/>
            <p:nvPr/>
          </p:nvSpPr>
          <p:spPr>
            <a:xfrm>
              <a:off x="0" y="0"/>
              <a:ext cx="237662" cy="208450"/>
            </a:xfrm>
            <a:custGeom>
              <a:rect b="b" l="l" r="r" t="t"/>
              <a:pathLst>
                <a:path extrusionOk="0" h="208450" w="237662">
                  <a:moveTo>
                    <a:pt x="0" y="0"/>
                  </a:moveTo>
                  <a:lnTo>
                    <a:pt x="237662" y="0"/>
                  </a:lnTo>
                  <a:lnTo>
                    <a:pt x="237662" y="208450"/>
                  </a:lnTo>
                  <a:lnTo>
                    <a:pt x="0" y="208450"/>
                  </a:lnTo>
                  <a:close/>
                </a:path>
              </a:pathLst>
            </a:custGeom>
            <a:solidFill>
              <a:srgbClr val="36C5FF"/>
            </a:solidFill>
            <a:ln>
              <a:noFill/>
            </a:ln>
          </p:spPr>
        </p:sp>
        <p:sp>
          <p:nvSpPr>
            <p:cNvPr id="209" name="Google Shape;209;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1.</a:t>
              </a:r>
              <a:endParaRPr/>
            </a:p>
          </p:txBody>
        </p:sp>
      </p:grpSp>
      <p:grpSp>
        <p:nvGrpSpPr>
          <p:cNvPr id="210" name="Google Shape;210;p5"/>
          <p:cNvGrpSpPr/>
          <p:nvPr/>
        </p:nvGrpSpPr>
        <p:grpSpPr>
          <a:xfrm>
            <a:off x="7263788" y="3193619"/>
            <a:ext cx="2261440" cy="2367445"/>
            <a:chOff x="0" y="-38100"/>
            <a:chExt cx="812800" cy="850900"/>
          </a:xfrm>
        </p:grpSpPr>
        <p:sp>
          <p:nvSpPr>
            <p:cNvPr id="211" name="Google Shape;211;p5"/>
            <p:cNvSpPr/>
            <p:nvPr/>
          </p:nvSpPr>
          <p:spPr>
            <a:xfrm>
              <a:off x="0" y="0"/>
              <a:ext cx="237662" cy="208450"/>
            </a:xfrm>
            <a:custGeom>
              <a:rect b="b" l="l" r="r" t="t"/>
              <a:pathLst>
                <a:path extrusionOk="0" h="208450" w="237662">
                  <a:moveTo>
                    <a:pt x="0" y="0"/>
                  </a:moveTo>
                  <a:lnTo>
                    <a:pt x="237662" y="0"/>
                  </a:lnTo>
                  <a:lnTo>
                    <a:pt x="237662" y="208450"/>
                  </a:lnTo>
                  <a:lnTo>
                    <a:pt x="0" y="208450"/>
                  </a:lnTo>
                  <a:close/>
                </a:path>
              </a:pathLst>
            </a:custGeom>
            <a:solidFill>
              <a:srgbClr val="00C282"/>
            </a:solidFill>
            <a:ln>
              <a:noFill/>
            </a:ln>
          </p:spPr>
        </p:sp>
        <p:sp>
          <p:nvSpPr>
            <p:cNvPr id="212" name="Google Shape;212;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2.</a:t>
              </a:r>
              <a:endParaRPr/>
            </a:p>
          </p:txBody>
        </p:sp>
      </p:grpSp>
      <p:grpSp>
        <p:nvGrpSpPr>
          <p:cNvPr id="213" name="Google Shape;213;p5"/>
          <p:cNvGrpSpPr/>
          <p:nvPr/>
        </p:nvGrpSpPr>
        <p:grpSpPr>
          <a:xfrm>
            <a:off x="13169529" y="3193619"/>
            <a:ext cx="2261440" cy="2367445"/>
            <a:chOff x="0" y="-38100"/>
            <a:chExt cx="812800" cy="850900"/>
          </a:xfrm>
        </p:grpSpPr>
        <p:sp>
          <p:nvSpPr>
            <p:cNvPr id="214" name="Google Shape;214;p5"/>
            <p:cNvSpPr/>
            <p:nvPr/>
          </p:nvSpPr>
          <p:spPr>
            <a:xfrm>
              <a:off x="0" y="0"/>
              <a:ext cx="237662" cy="208450"/>
            </a:xfrm>
            <a:custGeom>
              <a:rect b="b" l="l" r="r" t="t"/>
              <a:pathLst>
                <a:path extrusionOk="0" h="208450" w="237662">
                  <a:moveTo>
                    <a:pt x="0" y="0"/>
                  </a:moveTo>
                  <a:lnTo>
                    <a:pt x="237662" y="0"/>
                  </a:lnTo>
                  <a:lnTo>
                    <a:pt x="237662" y="208450"/>
                  </a:lnTo>
                  <a:lnTo>
                    <a:pt x="0" y="208450"/>
                  </a:lnTo>
                  <a:close/>
                </a:path>
              </a:pathLst>
            </a:custGeom>
            <a:solidFill>
              <a:srgbClr val="1885F1"/>
            </a:solidFill>
            <a:ln>
              <a:noFill/>
            </a:ln>
          </p:spPr>
        </p:sp>
        <p:sp>
          <p:nvSpPr>
            <p:cNvPr id="215" name="Google Shape;215;p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3.</a:t>
              </a:r>
              <a:endParaRPr/>
            </a:p>
          </p:txBody>
        </p:sp>
      </p:grpSp>
      <p:sp>
        <p:nvSpPr>
          <p:cNvPr id="216" name="Google Shape;216;p5"/>
          <p:cNvSpPr txBox="1"/>
          <p:nvPr/>
        </p:nvSpPr>
        <p:spPr>
          <a:xfrm>
            <a:off x="3169615" y="954202"/>
            <a:ext cx="11948770" cy="1482725"/>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Download this presentation as a google slide template in 3 steps</a:t>
            </a:r>
            <a:endParaRPr/>
          </a:p>
        </p:txBody>
      </p:sp>
      <p:sp>
        <p:nvSpPr>
          <p:cNvPr id="217" name="Google Shape;217;p5"/>
          <p:cNvSpPr txBox="1"/>
          <p:nvPr/>
        </p:nvSpPr>
        <p:spPr>
          <a:xfrm>
            <a:off x="1358048" y="4240213"/>
            <a:ext cx="3760423" cy="1758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Click on the "Canva" button next to this presentation. Start editing your presentation. You may need to sign in to your Canva account.</a:t>
            </a:r>
            <a:endParaRPr/>
          </a:p>
        </p:txBody>
      </p:sp>
      <p:sp>
        <p:nvSpPr>
          <p:cNvPr id="218" name="Google Shape;218;p5"/>
          <p:cNvSpPr txBox="1"/>
          <p:nvPr/>
        </p:nvSpPr>
        <p:spPr>
          <a:xfrm>
            <a:off x="7263788" y="4240213"/>
            <a:ext cx="3760423" cy="14065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Click on the "Share" button on the top right corner in Canva and click on "More" at the bottom of the menu.</a:t>
            </a:r>
            <a:endParaRPr/>
          </a:p>
        </p:txBody>
      </p:sp>
      <p:sp>
        <p:nvSpPr>
          <p:cNvPr id="219" name="Google Shape;219;p5"/>
          <p:cNvSpPr txBox="1"/>
          <p:nvPr/>
        </p:nvSpPr>
        <p:spPr>
          <a:xfrm>
            <a:off x="13169529" y="4240213"/>
            <a:ext cx="3760423" cy="2463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Enter "Google Drive" in the search bar and click on the Google Drive icon to add this design as a Google slide in your G Drive. It will ask you to link your Google account to Canva the first time.</a:t>
            </a:r>
            <a:endParaRPr/>
          </a:p>
        </p:txBody>
      </p:sp>
      <p:pic>
        <p:nvPicPr>
          <p:cNvPr id="220" name="Google Shape;220;p5"/>
          <p:cNvPicPr preferRelativeResize="0"/>
          <p:nvPr/>
        </p:nvPicPr>
        <p:blipFill rotWithShape="1">
          <a:blip r:embed="rId3">
            <a:alphaModFix/>
          </a:blip>
          <a:srcRect b="0" l="0" r="0" t="0"/>
          <a:stretch/>
        </p:blipFill>
        <p:spPr>
          <a:xfrm>
            <a:off x="7263788" y="5997696"/>
            <a:ext cx="2527918" cy="3940255"/>
          </a:xfrm>
          <a:prstGeom prst="rect">
            <a:avLst/>
          </a:prstGeom>
          <a:noFill/>
          <a:ln>
            <a:noFill/>
          </a:ln>
        </p:spPr>
      </p:pic>
      <p:pic>
        <p:nvPicPr>
          <p:cNvPr id="221" name="Google Shape;221;p5"/>
          <p:cNvPicPr preferRelativeResize="0"/>
          <p:nvPr/>
        </p:nvPicPr>
        <p:blipFill rotWithShape="1">
          <a:blip r:embed="rId4">
            <a:alphaModFix/>
          </a:blip>
          <a:srcRect b="0" l="0" r="0" t="0"/>
          <a:stretch/>
        </p:blipFill>
        <p:spPr>
          <a:xfrm>
            <a:off x="13169529" y="7075487"/>
            <a:ext cx="3066913" cy="1712692"/>
          </a:xfrm>
          <a:prstGeom prst="rect">
            <a:avLst/>
          </a:prstGeom>
          <a:noFill/>
          <a:ln>
            <a:noFill/>
          </a:ln>
        </p:spPr>
      </p:pic>
      <p:pic>
        <p:nvPicPr>
          <p:cNvPr id="222" name="Google Shape;222;p5"/>
          <p:cNvPicPr preferRelativeResize="0"/>
          <p:nvPr/>
        </p:nvPicPr>
        <p:blipFill rotWithShape="1">
          <a:blip r:embed="rId5">
            <a:alphaModFix/>
          </a:blip>
          <a:srcRect b="0" l="0" r="0" t="0"/>
          <a:stretch/>
        </p:blipFill>
        <p:spPr>
          <a:xfrm>
            <a:off x="1358048" y="6350029"/>
            <a:ext cx="2745793" cy="276932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grpSp>
        <p:nvGrpSpPr>
          <p:cNvPr id="227" name="Google Shape;227;p6"/>
          <p:cNvGrpSpPr/>
          <p:nvPr/>
        </p:nvGrpSpPr>
        <p:grpSpPr>
          <a:xfrm>
            <a:off x="2622978" y="3098129"/>
            <a:ext cx="3273481" cy="2790999"/>
            <a:chOff x="0" y="-38100"/>
            <a:chExt cx="1176543" cy="1003132"/>
          </a:xfrm>
        </p:grpSpPr>
        <p:sp>
          <p:nvSpPr>
            <p:cNvPr id="228" name="Google Shape;228;p6"/>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36C5FF"/>
            </a:solidFill>
            <a:ln>
              <a:noFill/>
            </a:ln>
          </p:spPr>
        </p:sp>
        <p:sp>
          <p:nvSpPr>
            <p:cNvPr id="229" name="Google Shape;229;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1</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grpSp>
        <p:nvGrpSpPr>
          <p:cNvPr id="230" name="Google Shape;230;p6"/>
          <p:cNvGrpSpPr/>
          <p:nvPr/>
        </p:nvGrpSpPr>
        <p:grpSpPr>
          <a:xfrm>
            <a:off x="8552447" y="3098129"/>
            <a:ext cx="3273481" cy="2790999"/>
            <a:chOff x="0" y="-38100"/>
            <a:chExt cx="1176543" cy="1003132"/>
          </a:xfrm>
        </p:grpSpPr>
        <p:sp>
          <p:nvSpPr>
            <p:cNvPr id="231" name="Google Shape;231;p6"/>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00C282"/>
            </a:solidFill>
            <a:ln>
              <a:noFill/>
            </a:ln>
          </p:spPr>
        </p:sp>
        <p:sp>
          <p:nvSpPr>
            <p:cNvPr id="232" name="Google Shape;232;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2</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grpSp>
        <p:nvGrpSpPr>
          <p:cNvPr id="233" name="Google Shape;233;p6"/>
          <p:cNvGrpSpPr/>
          <p:nvPr/>
        </p:nvGrpSpPr>
        <p:grpSpPr>
          <a:xfrm>
            <a:off x="14478278" y="3098129"/>
            <a:ext cx="3273481" cy="2790999"/>
            <a:chOff x="0" y="-38100"/>
            <a:chExt cx="1176543" cy="1003132"/>
          </a:xfrm>
        </p:grpSpPr>
        <p:sp>
          <p:nvSpPr>
            <p:cNvPr id="234" name="Google Shape;234;p6"/>
            <p:cNvSpPr/>
            <p:nvPr/>
          </p:nvSpPr>
          <p:spPr>
            <a:xfrm>
              <a:off x="0" y="0"/>
              <a:ext cx="1176543" cy="965032"/>
            </a:xfrm>
            <a:custGeom>
              <a:rect b="b" l="l" r="r" t="t"/>
              <a:pathLst>
                <a:path extrusionOk="0" h="965032" w="1176543">
                  <a:moveTo>
                    <a:pt x="0" y="0"/>
                  </a:moveTo>
                  <a:lnTo>
                    <a:pt x="1176543" y="0"/>
                  </a:lnTo>
                  <a:lnTo>
                    <a:pt x="1176543" y="965032"/>
                  </a:lnTo>
                  <a:lnTo>
                    <a:pt x="0" y="965032"/>
                  </a:lnTo>
                  <a:close/>
                </a:path>
              </a:pathLst>
            </a:custGeom>
            <a:solidFill>
              <a:srgbClr val="1885F1"/>
            </a:solidFill>
            <a:ln>
              <a:noFill/>
            </a:ln>
          </p:spPr>
        </p:sp>
        <p:sp>
          <p:nvSpPr>
            <p:cNvPr id="235" name="Google Shape;235;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OPTION 3</a:t>
              </a:r>
              <a:endParaRPr/>
            </a:p>
            <a:p>
              <a:pPr indent="0" lvl="0" marL="0" marR="0" rtl="0" algn="ctr">
                <a:lnSpc>
                  <a:spcPct val="140000"/>
                </a:lnSpc>
                <a:spcBef>
                  <a:spcPts val="0"/>
                </a:spcBef>
                <a:spcAft>
                  <a:spcPts val="0"/>
                </a:spcAft>
                <a:buNone/>
              </a:pPr>
              <a:r>
                <a:rPr b="0" i="0" lang="en-US" sz="2200" u="none" cap="none" strike="noStrike">
                  <a:solidFill>
                    <a:srgbClr val="FFFFFF"/>
                  </a:solidFill>
                  <a:latin typeface="Arial"/>
                  <a:ea typeface="Arial"/>
                  <a:cs typeface="Arial"/>
                  <a:sym typeface="Arial"/>
                </a:rPr>
                <a:t>Presentations are communication tools.</a:t>
              </a:r>
              <a:endParaRPr/>
            </a:p>
          </p:txBody>
        </p:sp>
      </p:grpSp>
      <p:grpSp>
        <p:nvGrpSpPr>
          <p:cNvPr id="236" name="Google Shape;236;p6"/>
          <p:cNvGrpSpPr/>
          <p:nvPr/>
        </p:nvGrpSpPr>
        <p:grpSpPr>
          <a:xfrm>
            <a:off x="532603" y="3045126"/>
            <a:ext cx="2261444" cy="2844002"/>
            <a:chOff x="0" y="-57150"/>
            <a:chExt cx="812800" cy="1022182"/>
          </a:xfrm>
        </p:grpSpPr>
        <p:sp>
          <p:nvSpPr>
            <p:cNvPr id="237" name="Google Shape;237;p6"/>
            <p:cNvSpPr/>
            <p:nvPr/>
          </p:nvSpPr>
          <p:spPr>
            <a:xfrm>
              <a:off x="0" y="0"/>
              <a:ext cx="751315" cy="965032"/>
            </a:xfrm>
            <a:custGeom>
              <a:rect b="b" l="l" r="r" t="t"/>
              <a:pathLst>
                <a:path extrusionOk="0" h="965032" w="751315">
                  <a:moveTo>
                    <a:pt x="0" y="0"/>
                  </a:moveTo>
                  <a:lnTo>
                    <a:pt x="751315" y="0"/>
                  </a:lnTo>
                  <a:lnTo>
                    <a:pt x="751315" y="965032"/>
                  </a:lnTo>
                  <a:lnTo>
                    <a:pt x="0" y="965032"/>
                  </a:lnTo>
                  <a:close/>
                </a:path>
              </a:pathLst>
            </a:custGeom>
            <a:solidFill>
              <a:srgbClr val="EDF0F0"/>
            </a:solidFill>
            <a:ln>
              <a:noFill/>
            </a:ln>
          </p:spPr>
        </p:sp>
        <p:sp>
          <p:nvSpPr>
            <p:cNvPr id="238" name="Google Shape;238;p6"/>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9" name="Google Shape;239;p6"/>
          <p:cNvGrpSpPr/>
          <p:nvPr/>
        </p:nvGrpSpPr>
        <p:grpSpPr>
          <a:xfrm>
            <a:off x="6462072" y="3045126"/>
            <a:ext cx="2261444" cy="2844002"/>
            <a:chOff x="0" y="-57150"/>
            <a:chExt cx="812800" cy="1022182"/>
          </a:xfrm>
        </p:grpSpPr>
        <p:sp>
          <p:nvSpPr>
            <p:cNvPr id="240" name="Google Shape;240;p6"/>
            <p:cNvSpPr/>
            <p:nvPr/>
          </p:nvSpPr>
          <p:spPr>
            <a:xfrm>
              <a:off x="0" y="0"/>
              <a:ext cx="751315" cy="965032"/>
            </a:xfrm>
            <a:custGeom>
              <a:rect b="b" l="l" r="r" t="t"/>
              <a:pathLst>
                <a:path extrusionOk="0" h="965032" w="751315">
                  <a:moveTo>
                    <a:pt x="0" y="0"/>
                  </a:moveTo>
                  <a:lnTo>
                    <a:pt x="751315" y="0"/>
                  </a:lnTo>
                  <a:lnTo>
                    <a:pt x="751315" y="965032"/>
                  </a:lnTo>
                  <a:lnTo>
                    <a:pt x="0" y="965032"/>
                  </a:lnTo>
                  <a:close/>
                </a:path>
              </a:pathLst>
            </a:custGeom>
            <a:solidFill>
              <a:srgbClr val="EDF0F0"/>
            </a:solidFill>
            <a:ln>
              <a:noFill/>
            </a:ln>
          </p:spPr>
        </p:sp>
        <p:sp>
          <p:nvSpPr>
            <p:cNvPr id="241" name="Google Shape;241;p6"/>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2" name="Google Shape;242;p6"/>
          <p:cNvGrpSpPr/>
          <p:nvPr/>
        </p:nvGrpSpPr>
        <p:grpSpPr>
          <a:xfrm>
            <a:off x="12387903" y="3045126"/>
            <a:ext cx="2261444" cy="2844002"/>
            <a:chOff x="0" y="-57150"/>
            <a:chExt cx="812800" cy="1022182"/>
          </a:xfrm>
        </p:grpSpPr>
        <p:sp>
          <p:nvSpPr>
            <p:cNvPr id="243" name="Google Shape;243;p6"/>
            <p:cNvSpPr/>
            <p:nvPr/>
          </p:nvSpPr>
          <p:spPr>
            <a:xfrm>
              <a:off x="0" y="0"/>
              <a:ext cx="751315" cy="965032"/>
            </a:xfrm>
            <a:custGeom>
              <a:rect b="b" l="l" r="r" t="t"/>
              <a:pathLst>
                <a:path extrusionOk="0" h="965032" w="751315">
                  <a:moveTo>
                    <a:pt x="0" y="0"/>
                  </a:moveTo>
                  <a:lnTo>
                    <a:pt x="751315" y="0"/>
                  </a:lnTo>
                  <a:lnTo>
                    <a:pt x="751315" y="965032"/>
                  </a:lnTo>
                  <a:lnTo>
                    <a:pt x="0" y="965032"/>
                  </a:lnTo>
                  <a:close/>
                </a:path>
              </a:pathLst>
            </a:custGeom>
            <a:solidFill>
              <a:srgbClr val="EDF0F0"/>
            </a:solidFill>
            <a:ln>
              <a:noFill/>
            </a:ln>
          </p:spPr>
        </p:sp>
        <p:sp>
          <p:nvSpPr>
            <p:cNvPr id="244" name="Google Shape;244;p6"/>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5" name="Google Shape;245;p6"/>
          <p:cNvGrpSpPr/>
          <p:nvPr/>
        </p:nvGrpSpPr>
        <p:grpSpPr>
          <a:xfrm>
            <a:off x="4810139" y="5226073"/>
            <a:ext cx="1086320" cy="959017"/>
            <a:chOff x="0" y="-6350"/>
            <a:chExt cx="812800" cy="717550"/>
          </a:xfrm>
        </p:grpSpPr>
        <p:sp>
          <p:nvSpPr>
            <p:cNvPr id="246" name="Google Shape;246;p6"/>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36C5FF"/>
            </a:solidFill>
            <a:ln>
              <a:noFill/>
            </a:ln>
          </p:spPr>
        </p:sp>
        <p:sp>
          <p:nvSpPr>
            <p:cNvPr id="247" name="Google Shape;247;p6"/>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6"/>
          <p:cNvGrpSpPr/>
          <p:nvPr/>
        </p:nvGrpSpPr>
        <p:grpSpPr>
          <a:xfrm>
            <a:off x="10739608" y="5226073"/>
            <a:ext cx="1086320" cy="959017"/>
            <a:chOff x="0" y="-6350"/>
            <a:chExt cx="812800" cy="717550"/>
          </a:xfrm>
        </p:grpSpPr>
        <p:sp>
          <p:nvSpPr>
            <p:cNvPr id="249" name="Google Shape;249;p6"/>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00C282"/>
            </a:solidFill>
            <a:ln>
              <a:noFill/>
            </a:ln>
          </p:spPr>
        </p:sp>
        <p:sp>
          <p:nvSpPr>
            <p:cNvPr id="250" name="Google Shape;250;p6"/>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1" name="Google Shape;251;p6"/>
          <p:cNvGrpSpPr/>
          <p:nvPr/>
        </p:nvGrpSpPr>
        <p:grpSpPr>
          <a:xfrm>
            <a:off x="16665439" y="5226073"/>
            <a:ext cx="1086320" cy="959017"/>
            <a:chOff x="0" y="-6350"/>
            <a:chExt cx="812800" cy="717550"/>
          </a:xfrm>
        </p:grpSpPr>
        <p:sp>
          <p:nvSpPr>
            <p:cNvPr id="252" name="Google Shape;252;p6"/>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1885F1"/>
            </a:solidFill>
            <a:ln>
              <a:noFill/>
            </a:ln>
          </p:spPr>
        </p:sp>
        <p:sp>
          <p:nvSpPr>
            <p:cNvPr id="253" name="Google Shape;253;p6"/>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54" name="Google Shape;254;p6"/>
          <p:cNvCxnSpPr/>
          <p:nvPr/>
        </p:nvCxnSpPr>
        <p:spPr>
          <a:xfrm>
            <a:off x="532603" y="6843758"/>
            <a:ext cx="17219156" cy="0"/>
          </a:xfrm>
          <a:prstGeom prst="straightConnector1">
            <a:avLst/>
          </a:prstGeom>
          <a:noFill/>
          <a:ln cap="flat" cmpd="sng" w="9525">
            <a:solidFill>
              <a:srgbClr val="000000"/>
            </a:solidFill>
            <a:prstDash val="solid"/>
            <a:round/>
            <a:headEnd len="sm" w="sm" type="none"/>
            <a:tailEnd len="sm" w="sm" type="none"/>
          </a:ln>
        </p:spPr>
      </p:cxnSp>
      <p:pic>
        <p:nvPicPr>
          <p:cNvPr id="255" name="Google Shape;255;p6"/>
          <p:cNvPicPr preferRelativeResize="0"/>
          <p:nvPr/>
        </p:nvPicPr>
        <p:blipFill rotWithShape="1">
          <a:blip r:embed="rId3">
            <a:alphaModFix/>
          </a:blip>
          <a:srcRect b="0" l="0" r="0" t="0"/>
          <a:stretch/>
        </p:blipFill>
        <p:spPr>
          <a:xfrm>
            <a:off x="6996032" y="4034474"/>
            <a:ext cx="1023015" cy="1024878"/>
          </a:xfrm>
          <a:prstGeom prst="rect">
            <a:avLst/>
          </a:prstGeom>
          <a:noFill/>
          <a:ln>
            <a:noFill/>
          </a:ln>
        </p:spPr>
      </p:pic>
      <p:pic>
        <p:nvPicPr>
          <p:cNvPr id="256" name="Google Shape;256;p6"/>
          <p:cNvPicPr preferRelativeResize="0"/>
          <p:nvPr/>
        </p:nvPicPr>
        <p:blipFill rotWithShape="1">
          <a:blip r:embed="rId4">
            <a:alphaModFix/>
          </a:blip>
          <a:srcRect b="0" l="0" r="0" t="0"/>
          <a:stretch/>
        </p:blipFill>
        <p:spPr>
          <a:xfrm>
            <a:off x="1028700" y="4005899"/>
            <a:ext cx="1089824" cy="1089824"/>
          </a:xfrm>
          <a:prstGeom prst="rect">
            <a:avLst/>
          </a:prstGeom>
          <a:noFill/>
          <a:ln>
            <a:noFill/>
          </a:ln>
        </p:spPr>
      </p:pic>
      <p:pic>
        <p:nvPicPr>
          <p:cNvPr id="257" name="Google Shape;257;p6"/>
          <p:cNvPicPr preferRelativeResize="0"/>
          <p:nvPr/>
        </p:nvPicPr>
        <p:blipFill rotWithShape="1">
          <a:blip r:embed="rId5">
            <a:alphaModFix/>
          </a:blip>
          <a:srcRect b="0" l="0" r="0" t="0"/>
          <a:stretch/>
        </p:blipFill>
        <p:spPr>
          <a:xfrm>
            <a:off x="12921303" y="4034474"/>
            <a:ext cx="1023946" cy="1023946"/>
          </a:xfrm>
          <a:prstGeom prst="rect">
            <a:avLst/>
          </a:prstGeom>
          <a:noFill/>
          <a:ln>
            <a:noFill/>
          </a:ln>
        </p:spPr>
      </p:pic>
      <p:grpSp>
        <p:nvGrpSpPr>
          <p:cNvPr id="258" name="Google Shape;258;p6"/>
          <p:cNvGrpSpPr/>
          <p:nvPr/>
        </p:nvGrpSpPr>
        <p:grpSpPr>
          <a:xfrm>
            <a:off x="0" y="9838589"/>
            <a:ext cx="3086104" cy="3230761"/>
            <a:chOff x="0" y="-38100"/>
            <a:chExt cx="812800" cy="850900"/>
          </a:xfrm>
        </p:grpSpPr>
        <p:sp>
          <p:nvSpPr>
            <p:cNvPr id="259" name="Google Shape;259;p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260" name="Google Shape;260;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1" name="Google Shape;261;p6"/>
          <p:cNvGrpSpPr/>
          <p:nvPr/>
        </p:nvGrpSpPr>
        <p:grpSpPr>
          <a:xfrm>
            <a:off x="17259300" y="-144661"/>
            <a:ext cx="3086104" cy="3230761"/>
            <a:chOff x="0" y="-38100"/>
            <a:chExt cx="812800" cy="850900"/>
          </a:xfrm>
        </p:grpSpPr>
        <p:sp>
          <p:nvSpPr>
            <p:cNvPr id="262" name="Google Shape;262;p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263" name="Google Shape;263;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6"/>
          <p:cNvGrpSpPr/>
          <p:nvPr/>
        </p:nvGrpSpPr>
        <p:grpSpPr>
          <a:xfrm>
            <a:off x="0" y="-144661"/>
            <a:ext cx="3086104" cy="3230761"/>
            <a:chOff x="0" y="-38100"/>
            <a:chExt cx="812800" cy="850900"/>
          </a:xfrm>
        </p:grpSpPr>
        <p:sp>
          <p:nvSpPr>
            <p:cNvPr id="265" name="Google Shape;265;p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266" name="Google Shape;266;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6"/>
          <p:cNvGrpSpPr/>
          <p:nvPr/>
        </p:nvGrpSpPr>
        <p:grpSpPr>
          <a:xfrm>
            <a:off x="17259300" y="9838589"/>
            <a:ext cx="3086104" cy="3230761"/>
            <a:chOff x="0" y="-38100"/>
            <a:chExt cx="812800" cy="850900"/>
          </a:xfrm>
        </p:grpSpPr>
        <p:sp>
          <p:nvSpPr>
            <p:cNvPr id="268" name="Google Shape;268;p6"/>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269" name="Google Shape;269;p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6"/>
          <p:cNvGrpSpPr/>
          <p:nvPr/>
        </p:nvGrpSpPr>
        <p:grpSpPr>
          <a:xfrm>
            <a:off x="5096292" y="6566549"/>
            <a:ext cx="514013" cy="516317"/>
            <a:chOff x="1813" y="0"/>
            <a:chExt cx="809173" cy="812800"/>
          </a:xfrm>
        </p:grpSpPr>
        <p:sp>
          <p:nvSpPr>
            <p:cNvPr id="271" name="Google Shape;271;p6"/>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6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6"/>
          <p:cNvGrpSpPr/>
          <p:nvPr/>
        </p:nvGrpSpPr>
        <p:grpSpPr>
          <a:xfrm>
            <a:off x="11025762" y="6566549"/>
            <a:ext cx="514013" cy="516317"/>
            <a:chOff x="1813" y="0"/>
            <a:chExt cx="809173" cy="812800"/>
          </a:xfrm>
        </p:grpSpPr>
        <p:sp>
          <p:nvSpPr>
            <p:cNvPr id="274" name="Google Shape;274;p6"/>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6"/>
          <p:cNvGrpSpPr/>
          <p:nvPr/>
        </p:nvGrpSpPr>
        <p:grpSpPr>
          <a:xfrm>
            <a:off x="16951592" y="6566549"/>
            <a:ext cx="514013" cy="516317"/>
            <a:chOff x="1813" y="0"/>
            <a:chExt cx="809173" cy="812800"/>
          </a:xfrm>
        </p:grpSpPr>
        <p:sp>
          <p:nvSpPr>
            <p:cNvPr id="277" name="Google Shape;277;p6"/>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9" name="Google Shape;279;p6"/>
          <p:cNvSpPr txBox="1"/>
          <p:nvPr/>
        </p:nvSpPr>
        <p:spPr>
          <a:xfrm>
            <a:off x="3218169" y="7987741"/>
            <a:ext cx="11851662"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p:txBody>
      </p:sp>
      <p:sp>
        <p:nvSpPr>
          <p:cNvPr id="280" name="Google Shape;280;p6"/>
          <p:cNvSpPr txBox="1"/>
          <p:nvPr/>
        </p:nvSpPr>
        <p:spPr>
          <a:xfrm>
            <a:off x="3169615" y="1320915"/>
            <a:ext cx="11948770" cy="74930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 Slides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grpSp>
        <p:nvGrpSpPr>
          <p:cNvPr id="285" name="Google Shape;285;p7"/>
          <p:cNvGrpSpPr/>
          <p:nvPr/>
        </p:nvGrpSpPr>
        <p:grpSpPr>
          <a:xfrm>
            <a:off x="1690851" y="4686827"/>
            <a:ext cx="5577377" cy="4571473"/>
            <a:chOff x="0" y="-38100"/>
            <a:chExt cx="7436503" cy="6095297"/>
          </a:xfrm>
        </p:grpSpPr>
        <p:sp>
          <p:nvSpPr>
            <p:cNvPr id="286" name="Google Shape;286;p7"/>
            <p:cNvSpPr txBox="1"/>
            <p:nvPr/>
          </p:nvSpPr>
          <p:spPr>
            <a:xfrm>
              <a:off x="2587722" y="-38100"/>
              <a:ext cx="983179" cy="353893"/>
            </a:xfrm>
            <a:prstGeom prst="rect">
              <a:avLst/>
            </a:prstGeom>
            <a:noFill/>
            <a:ln>
              <a:noFill/>
            </a:ln>
          </p:spPr>
          <p:txBody>
            <a:bodyPr anchorCtr="0" anchor="t" bIns="0" lIns="0" spcFirstLastPara="1" rIns="0" wrap="square" tIns="0">
              <a:spAutoFit/>
            </a:bodyPr>
            <a:lstStyle/>
            <a:p>
              <a:pPr indent="0" lvl="0" marL="0" marR="0" rtl="0" algn="l">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Series 3</a:t>
              </a:r>
              <a:endParaRPr/>
            </a:p>
          </p:txBody>
        </p:sp>
        <p:sp>
          <p:nvSpPr>
            <p:cNvPr id="287" name="Google Shape;287;p7"/>
            <p:cNvSpPr txBox="1"/>
            <p:nvPr/>
          </p:nvSpPr>
          <p:spPr>
            <a:xfrm>
              <a:off x="4242802" y="-38100"/>
              <a:ext cx="983179" cy="353893"/>
            </a:xfrm>
            <a:prstGeom prst="rect">
              <a:avLst/>
            </a:prstGeom>
            <a:noFill/>
            <a:ln>
              <a:noFill/>
            </a:ln>
          </p:spPr>
          <p:txBody>
            <a:bodyPr anchorCtr="0" anchor="t" bIns="0" lIns="0" spcFirstLastPara="1" rIns="0" wrap="square" tIns="0">
              <a:spAutoFit/>
            </a:bodyPr>
            <a:lstStyle/>
            <a:p>
              <a:pPr indent="0" lvl="0" marL="0" marR="0" rtl="0" algn="l">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Series 4</a:t>
              </a:r>
              <a:endParaRPr/>
            </a:p>
          </p:txBody>
        </p:sp>
        <p:grpSp>
          <p:nvGrpSpPr>
            <p:cNvPr id="288" name="Google Shape;288;p7"/>
            <p:cNvGrpSpPr/>
            <p:nvPr/>
          </p:nvGrpSpPr>
          <p:grpSpPr>
            <a:xfrm>
              <a:off x="2318962" y="90707"/>
              <a:ext cx="1789460" cy="134380"/>
              <a:chOff x="1875467" y="-560070"/>
              <a:chExt cx="2029420" cy="152400"/>
            </a:xfrm>
          </p:grpSpPr>
          <p:sp>
            <p:nvSpPr>
              <p:cNvPr id="289" name="Google Shape;289;p7"/>
              <p:cNvSpPr/>
              <p:nvPr/>
            </p:nvSpPr>
            <p:spPr>
              <a:xfrm>
                <a:off x="1875467" y="-560070"/>
                <a:ext cx="152400" cy="152400"/>
              </a:xfrm>
              <a:custGeom>
                <a:rect b="b" l="l" r="r" t="t"/>
                <a:pathLst>
                  <a:path extrusionOk="0" h="152400" w="152400">
                    <a:moveTo>
                      <a:pt x="152400" y="139700"/>
                    </a:moveTo>
                    <a:lnTo>
                      <a:pt x="152400" y="12700"/>
                    </a:lnTo>
                    <a:cubicBezTo>
                      <a:pt x="152400" y="5686"/>
                      <a:pt x="146714" y="0"/>
                      <a:pt x="139700" y="0"/>
                    </a:cubicBezTo>
                    <a:lnTo>
                      <a:pt x="12700" y="0"/>
                    </a:lnTo>
                    <a:cubicBezTo>
                      <a:pt x="5686" y="0"/>
                      <a:pt x="0" y="5686"/>
                      <a:pt x="0" y="12700"/>
                    </a:cubicBezTo>
                    <a:lnTo>
                      <a:pt x="0" y="139700"/>
                    </a:lnTo>
                    <a:cubicBezTo>
                      <a:pt x="0" y="146714"/>
                      <a:pt x="5686" y="152400"/>
                      <a:pt x="12700" y="152400"/>
                    </a:cubicBezTo>
                    <a:lnTo>
                      <a:pt x="139700" y="152400"/>
                    </a:lnTo>
                    <a:cubicBezTo>
                      <a:pt x="146714" y="152400"/>
                      <a:pt x="152400" y="146714"/>
                      <a:pt x="152400" y="13970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7"/>
              <p:cNvSpPr/>
              <p:nvPr/>
            </p:nvSpPr>
            <p:spPr>
              <a:xfrm>
                <a:off x="3752487" y="-560070"/>
                <a:ext cx="152400" cy="152400"/>
              </a:xfrm>
              <a:custGeom>
                <a:rect b="b" l="l" r="r" t="t"/>
                <a:pathLst>
                  <a:path extrusionOk="0" h="152400" w="152400">
                    <a:moveTo>
                      <a:pt x="152400" y="139700"/>
                    </a:moveTo>
                    <a:lnTo>
                      <a:pt x="152400" y="12700"/>
                    </a:lnTo>
                    <a:cubicBezTo>
                      <a:pt x="152400" y="5686"/>
                      <a:pt x="146714" y="0"/>
                      <a:pt x="139700" y="0"/>
                    </a:cubicBezTo>
                    <a:lnTo>
                      <a:pt x="12700" y="0"/>
                    </a:lnTo>
                    <a:cubicBezTo>
                      <a:pt x="5686" y="0"/>
                      <a:pt x="0" y="5686"/>
                      <a:pt x="0" y="12700"/>
                    </a:cubicBezTo>
                    <a:lnTo>
                      <a:pt x="0" y="139700"/>
                    </a:lnTo>
                    <a:cubicBezTo>
                      <a:pt x="0" y="146714"/>
                      <a:pt x="5686" y="152400"/>
                      <a:pt x="12700" y="152400"/>
                    </a:cubicBezTo>
                    <a:lnTo>
                      <a:pt x="139700" y="152400"/>
                    </a:lnTo>
                    <a:cubicBezTo>
                      <a:pt x="146714" y="152400"/>
                      <a:pt x="152400" y="146714"/>
                      <a:pt x="152400" y="13970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1" name="Google Shape;291;p7"/>
            <p:cNvSpPr/>
            <p:nvPr/>
          </p:nvSpPr>
          <p:spPr>
            <a:xfrm>
              <a:off x="659652" y="584553"/>
              <a:ext cx="6628778" cy="5022471"/>
            </a:xfrm>
            <a:custGeom>
              <a:rect b="b" l="l" r="r" t="t"/>
              <a:pathLst>
                <a:path extrusionOk="0" h="5695966" w="7517674">
                  <a:moveTo>
                    <a:pt x="0" y="0"/>
                  </a:moveTo>
                  <a:lnTo>
                    <a:pt x="12700" y="0"/>
                  </a:lnTo>
                  <a:lnTo>
                    <a:pt x="12700" y="5695966"/>
                  </a:lnTo>
                  <a:lnTo>
                    <a:pt x="0" y="5695966"/>
                  </a:lnTo>
                  <a:close/>
                  <a:moveTo>
                    <a:pt x="2501658" y="0"/>
                  </a:moveTo>
                  <a:lnTo>
                    <a:pt x="2514358" y="0"/>
                  </a:lnTo>
                  <a:lnTo>
                    <a:pt x="2514358" y="5695966"/>
                  </a:lnTo>
                  <a:lnTo>
                    <a:pt x="2501658" y="5695966"/>
                  </a:lnTo>
                  <a:close/>
                  <a:moveTo>
                    <a:pt x="5003316" y="0"/>
                  </a:moveTo>
                  <a:lnTo>
                    <a:pt x="5016016" y="0"/>
                  </a:lnTo>
                  <a:lnTo>
                    <a:pt x="5016016" y="5695966"/>
                  </a:lnTo>
                  <a:lnTo>
                    <a:pt x="5003316" y="5695966"/>
                  </a:lnTo>
                  <a:close/>
                  <a:moveTo>
                    <a:pt x="7504974" y="0"/>
                  </a:moveTo>
                  <a:lnTo>
                    <a:pt x="7517674" y="0"/>
                  </a:lnTo>
                  <a:lnTo>
                    <a:pt x="7517674" y="5695966"/>
                  </a:lnTo>
                  <a:lnTo>
                    <a:pt x="7504974" y="5695966"/>
                  </a:lnTo>
                  <a:close/>
                </a:path>
              </a:pathLst>
            </a:custGeom>
            <a:solidFill>
              <a:srgbClr val="000000">
                <a:alpha val="24705"/>
              </a:srgbClr>
            </a:solidFill>
            <a:ln>
              <a:noFill/>
            </a:ln>
          </p:spPr>
        </p:sp>
        <p:sp>
          <p:nvSpPr>
            <p:cNvPr id="292" name="Google Shape;292;p7"/>
            <p:cNvSpPr txBox="1"/>
            <p:nvPr/>
          </p:nvSpPr>
          <p:spPr>
            <a:xfrm>
              <a:off x="588394" y="5703304"/>
              <a:ext cx="153715" cy="35389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0</a:t>
              </a:r>
              <a:endParaRPr/>
            </a:p>
          </p:txBody>
        </p:sp>
        <p:sp>
          <p:nvSpPr>
            <p:cNvPr id="293" name="Google Shape;293;p7"/>
            <p:cNvSpPr txBox="1"/>
            <p:nvPr/>
          </p:nvSpPr>
          <p:spPr>
            <a:xfrm>
              <a:off x="2717441" y="5703304"/>
              <a:ext cx="307342" cy="35389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10</a:t>
              </a:r>
              <a:endParaRPr/>
            </a:p>
          </p:txBody>
        </p:sp>
        <p:sp>
          <p:nvSpPr>
            <p:cNvPr id="294" name="Google Shape;294;p7"/>
            <p:cNvSpPr txBox="1"/>
            <p:nvPr/>
          </p:nvSpPr>
          <p:spPr>
            <a:xfrm>
              <a:off x="4923301" y="5703304"/>
              <a:ext cx="307342" cy="35389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20</a:t>
              </a:r>
              <a:endParaRPr/>
            </a:p>
          </p:txBody>
        </p:sp>
        <p:sp>
          <p:nvSpPr>
            <p:cNvPr id="295" name="Google Shape;295;p7"/>
            <p:cNvSpPr txBox="1"/>
            <p:nvPr/>
          </p:nvSpPr>
          <p:spPr>
            <a:xfrm>
              <a:off x="7129161" y="5703304"/>
              <a:ext cx="307342" cy="35389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30</a:t>
              </a:r>
              <a:endParaRPr/>
            </a:p>
          </p:txBody>
        </p:sp>
        <p:grpSp>
          <p:nvGrpSpPr>
            <p:cNvPr id="296" name="Google Shape;296;p7"/>
            <p:cNvGrpSpPr/>
            <p:nvPr/>
          </p:nvGrpSpPr>
          <p:grpSpPr>
            <a:xfrm>
              <a:off x="665251" y="578954"/>
              <a:ext cx="6617580" cy="5033669"/>
              <a:chOff x="0" y="-6350"/>
              <a:chExt cx="7504974" cy="5708666"/>
            </a:xfrm>
          </p:grpSpPr>
          <p:sp>
            <p:nvSpPr>
              <p:cNvPr id="297" name="Google Shape;297;p7"/>
              <p:cNvSpPr/>
              <p:nvPr/>
            </p:nvSpPr>
            <p:spPr>
              <a:xfrm>
                <a:off x="0" y="-6350"/>
                <a:ext cx="7504974" cy="12700"/>
              </a:xfrm>
              <a:custGeom>
                <a:rect b="b" l="l" r="r" t="t"/>
                <a:pathLst>
                  <a:path extrusionOk="0" h="12700" w="7504974">
                    <a:moveTo>
                      <a:pt x="0" y="0"/>
                    </a:moveTo>
                    <a:lnTo>
                      <a:pt x="7504974" y="0"/>
                    </a:lnTo>
                    <a:lnTo>
                      <a:pt x="7504974" y="12700"/>
                    </a:lnTo>
                    <a:lnTo>
                      <a:pt x="0" y="12700"/>
                    </a:lnTo>
                    <a:close/>
                  </a:path>
                </a:pathLst>
              </a:custGeom>
              <a:solidFill>
                <a:srgbClr val="000000"/>
              </a:solidFill>
              <a:ln>
                <a:noFill/>
              </a:ln>
            </p:spPr>
          </p:sp>
          <p:sp>
            <p:nvSpPr>
              <p:cNvPr id="298" name="Google Shape;298;p7"/>
              <p:cNvSpPr/>
              <p:nvPr/>
            </p:nvSpPr>
            <p:spPr>
              <a:xfrm>
                <a:off x="0" y="1417642"/>
                <a:ext cx="7504974" cy="12700"/>
              </a:xfrm>
              <a:custGeom>
                <a:rect b="b" l="l" r="r" t="t"/>
                <a:pathLst>
                  <a:path extrusionOk="0" h="12700" w="7504974">
                    <a:moveTo>
                      <a:pt x="0" y="0"/>
                    </a:moveTo>
                    <a:lnTo>
                      <a:pt x="7504974" y="0"/>
                    </a:lnTo>
                    <a:lnTo>
                      <a:pt x="7504974" y="12700"/>
                    </a:lnTo>
                    <a:lnTo>
                      <a:pt x="0" y="12700"/>
                    </a:lnTo>
                    <a:close/>
                  </a:path>
                </a:pathLst>
              </a:custGeom>
              <a:solidFill>
                <a:srgbClr val="000000"/>
              </a:solidFill>
              <a:ln>
                <a:noFill/>
              </a:ln>
            </p:spPr>
          </p:sp>
          <p:sp>
            <p:nvSpPr>
              <p:cNvPr id="299" name="Google Shape;299;p7"/>
              <p:cNvSpPr/>
              <p:nvPr/>
            </p:nvSpPr>
            <p:spPr>
              <a:xfrm>
                <a:off x="0" y="2841633"/>
                <a:ext cx="7504974" cy="12700"/>
              </a:xfrm>
              <a:custGeom>
                <a:rect b="b" l="l" r="r" t="t"/>
                <a:pathLst>
                  <a:path extrusionOk="0" h="12700" w="7504974">
                    <a:moveTo>
                      <a:pt x="0" y="0"/>
                    </a:moveTo>
                    <a:lnTo>
                      <a:pt x="7504974" y="0"/>
                    </a:lnTo>
                    <a:lnTo>
                      <a:pt x="7504974" y="12700"/>
                    </a:lnTo>
                    <a:lnTo>
                      <a:pt x="0" y="12700"/>
                    </a:lnTo>
                    <a:close/>
                  </a:path>
                </a:pathLst>
              </a:custGeom>
              <a:solidFill>
                <a:srgbClr val="000000"/>
              </a:solidFill>
              <a:ln>
                <a:noFill/>
              </a:ln>
            </p:spPr>
          </p:sp>
          <p:sp>
            <p:nvSpPr>
              <p:cNvPr id="300" name="Google Shape;300;p7"/>
              <p:cNvSpPr/>
              <p:nvPr/>
            </p:nvSpPr>
            <p:spPr>
              <a:xfrm>
                <a:off x="0" y="4265625"/>
                <a:ext cx="7504974" cy="12700"/>
              </a:xfrm>
              <a:custGeom>
                <a:rect b="b" l="l" r="r" t="t"/>
                <a:pathLst>
                  <a:path extrusionOk="0" h="12700" w="7504974">
                    <a:moveTo>
                      <a:pt x="0" y="0"/>
                    </a:moveTo>
                    <a:lnTo>
                      <a:pt x="7504974" y="0"/>
                    </a:lnTo>
                    <a:lnTo>
                      <a:pt x="7504974" y="12700"/>
                    </a:lnTo>
                    <a:lnTo>
                      <a:pt x="0" y="12700"/>
                    </a:lnTo>
                    <a:close/>
                  </a:path>
                </a:pathLst>
              </a:custGeom>
              <a:solidFill>
                <a:srgbClr val="000000"/>
              </a:solidFill>
              <a:ln>
                <a:noFill/>
              </a:ln>
            </p:spPr>
          </p:sp>
          <p:sp>
            <p:nvSpPr>
              <p:cNvPr id="301" name="Google Shape;301;p7"/>
              <p:cNvSpPr/>
              <p:nvPr/>
            </p:nvSpPr>
            <p:spPr>
              <a:xfrm>
                <a:off x="0" y="5689616"/>
                <a:ext cx="7504974" cy="12700"/>
              </a:xfrm>
              <a:custGeom>
                <a:rect b="b" l="l" r="r" t="t"/>
                <a:pathLst>
                  <a:path extrusionOk="0" h="12700" w="7504974">
                    <a:moveTo>
                      <a:pt x="0" y="0"/>
                    </a:moveTo>
                    <a:lnTo>
                      <a:pt x="7504974" y="0"/>
                    </a:lnTo>
                    <a:lnTo>
                      <a:pt x="7504974" y="12700"/>
                    </a:lnTo>
                    <a:lnTo>
                      <a:pt x="0" y="12700"/>
                    </a:lnTo>
                    <a:close/>
                  </a:path>
                </a:pathLst>
              </a:custGeom>
              <a:solidFill>
                <a:srgbClr val="000000"/>
              </a:solidFill>
              <a:ln>
                <a:noFill/>
              </a:ln>
            </p:spPr>
          </p:sp>
        </p:grpSp>
        <p:sp>
          <p:nvSpPr>
            <p:cNvPr id="302" name="Google Shape;302;p7"/>
            <p:cNvSpPr txBox="1"/>
            <p:nvPr/>
          </p:nvSpPr>
          <p:spPr>
            <a:xfrm>
              <a:off x="0" y="388557"/>
              <a:ext cx="530871" cy="353893"/>
            </a:xfrm>
            <a:prstGeom prst="rect">
              <a:avLst/>
            </a:prstGeom>
            <a:noFill/>
            <a:ln>
              <a:noFill/>
            </a:ln>
          </p:spPr>
          <p:txBody>
            <a:bodyPr anchorCtr="0" anchor="t" bIns="0" lIns="0" spcFirstLastPara="1" rIns="0" wrap="square" tIns="0">
              <a:spAutoFit/>
            </a:bodyPr>
            <a:lstStyle/>
            <a:p>
              <a:pPr indent="0" lvl="0" marL="0" marR="0" rtl="0" algn="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400 </a:t>
              </a:r>
              <a:endParaRPr/>
            </a:p>
          </p:txBody>
        </p:sp>
        <p:sp>
          <p:nvSpPr>
            <p:cNvPr id="303" name="Google Shape;303;p7"/>
            <p:cNvSpPr txBox="1"/>
            <p:nvPr/>
          </p:nvSpPr>
          <p:spPr>
            <a:xfrm>
              <a:off x="0" y="1644174"/>
              <a:ext cx="530871" cy="353893"/>
            </a:xfrm>
            <a:prstGeom prst="rect">
              <a:avLst/>
            </a:prstGeom>
            <a:noFill/>
            <a:ln>
              <a:noFill/>
            </a:ln>
          </p:spPr>
          <p:txBody>
            <a:bodyPr anchorCtr="0" anchor="t" bIns="0" lIns="0" spcFirstLastPara="1" rIns="0" wrap="square" tIns="0">
              <a:spAutoFit/>
            </a:bodyPr>
            <a:lstStyle/>
            <a:p>
              <a:pPr indent="0" lvl="0" marL="0" marR="0" rtl="0" algn="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300 </a:t>
              </a:r>
              <a:endParaRPr/>
            </a:p>
          </p:txBody>
        </p:sp>
        <p:sp>
          <p:nvSpPr>
            <p:cNvPr id="304" name="Google Shape;304;p7"/>
            <p:cNvSpPr txBox="1"/>
            <p:nvPr/>
          </p:nvSpPr>
          <p:spPr>
            <a:xfrm>
              <a:off x="0" y="2899792"/>
              <a:ext cx="530871" cy="353893"/>
            </a:xfrm>
            <a:prstGeom prst="rect">
              <a:avLst/>
            </a:prstGeom>
            <a:noFill/>
            <a:ln>
              <a:noFill/>
            </a:ln>
          </p:spPr>
          <p:txBody>
            <a:bodyPr anchorCtr="0" anchor="t" bIns="0" lIns="0" spcFirstLastPara="1" rIns="0" wrap="square" tIns="0">
              <a:spAutoFit/>
            </a:bodyPr>
            <a:lstStyle/>
            <a:p>
              <a:pPr indent="0" lvl="0" marL="0" marR="0" rtl="0" algn="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200 </a:t>
              </a:r>
              <a:endParaRPr/>
            </a:p>
          </p:txBody>
        </p:sp>
        <p:sp>
          <p:nvSpPr>
            <p:cNvPr id="305" name="Google Shape;305;p7"/>
            <p:cNvSpPr txBox="1"/>
            <p:nvPr/>
          </p:nvSpPr>
          <p:spPr>
            <a:xfrm>
              <a:off x="0" y="4155410"/>
              <a:ext cx="530871" cy="353893"/>
            </a:xfrm>
            <a:prstGeom prst="rect">
              <a:avLst/>
            </a:prstGeom>
            <a:noFill/>
            <a:ln>
              <a:noFill/>
            </a:ln>
          </p:spPr>
          <p:txBody>
            <a:bodyPr anchorCtr="0" anchor="t" bIns="0" lIns="0" spcFirstLastPara="1" rIns="0" wrap="square" tIns="0">
              <a:spAutoFit/>
            </a:bodyPr>
            <a:lstStyle/>
            <a:p>
              <a:pPr indent="0" lvl="0" marL="0" marR="0" rtl="0" algn="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100 </a:t>
              </a:r>
              <a:endParaRPr/>
            </a:p>
          </p:txBody>
        </p:sp>
        <p:sp>
          <p:nvSpPr>
            <p:cNvPr id="306" name="Google Shape;306;p7"/>
            <p:cNvSpPr txBox="1"/>
            <p:nvPr/>
          </p:nvSpPr>
          <p:spPr>
            <a:xfrm>
              <a:off x="307342" y="5411027"/>
              <a:ext cx="223529" cy="353893"/>
            </a:xfrm>
            <a:prstGeom prst="rect">
              <a:avLst/>
            </a:prstGeom>
            <a:noFill/>
            <a:ln>
              <a:noFill/>
            </a:ln>
          </p:spPr>
          <p:txBody>
            <a:bodyPr anchorCtr="0" anchor="t" bIns="0" lIns="0" spcFirstLastPara="1" rIns="0" wrap="square" tIns="0">
              <a:spAutoFit/>
            </a:bodyPr>
            <a:lstStyle/>
            <a:p>
              <a:pPr indent="0" lvl="0" marL="0" marR="0" rtl="0" algn="r">
                <a:lnSpc>
                  <a:spcPct val="140012"/>
                </a:lnSpc>
                <a:spcBef>
                  <a:spcPts val="0"/>
                </a:spcBef>
                <a:spcAft>
                  <a:spcPts val="0"/>
                </a:spcAft>
                <a:buNone/>
              </a:pPr>
              <a:r>
                <a:rPr b="0" i="0" lang="en-US" sz="1587" u="none" cap="none" strike="noStrike">
                  <a:solidFill>
                    <a:srgbClr val="000000"/>
                  </a:solidFill>
                  <a:latin typeface="Arial"/>
                  <a:ea typeface="Arial"/>
                  <a:cs typeface="Arial"/>
                  <a:sym typeface="Arial"/>
                </a:rPr>
                <a:t>0 </a:t>
              </a:r>
              <a:endParaRPr/>
            </a:p>
          </p:txBody>
        </p:sp>
        <p:grpSp>
          <p:nvGrpSpPr>
            <p:cNvPr id="307" name="Google Shape;307;p7"/>
            <p:cNvGrpSpPr/>
            <p:nvPr/>
          </p:nvGrpSpPr>
          <p:grpSpPr>
            <a:xfrm>
              <a:off x="1192630" y="1455267"/>
              <a:ext cx="5342239" cy="4235314"/>
              <a:chOff x="598098" y="987473"/>
              <a:chExt cx="6058614" cy="4803254"/>
            </a:xfrm>
          </p:grpSpPr>
          <p:sp>
            <p:nvSpPr>
              <p:cNvPr id="308" name="Google Shape;308;p7"/>
              <p:cNvSpPr/>
              <p:nvPr/>
            </p:nvSpPr>
            <p:spPr>
              <a:xfrm>
                <a:off x="598098" y="5373367"/>
                <a:ext cx="304800" cy="303440"/>
              </a:xfrm>
              <a:custGeom>
                <a:rect b="b" l="l" r="r" t="t"/>
                <a:pathLst>
                  <a:path extrusionOk="0" h="303440" w="304800">
                    <a:moveTo>
                      <a:pt x="304800" y="151720"/>
                    </a:moveTo>
                    <a:cubicBezTo>
                      <a:pt x="304424" y="67818"/>
                      <a:pt x="236303" y="0"/>
                      <a:pt x="152400" y="0"/>
                    </a:cubicBezTo>
                    <a:cubicBezTo>
                      <a:pt x="68496" y="0"/>
                      <a:pt x="375" y="67818"/>
                      <a:pt x="0" y="151720"/>
                    </a:cubicBezTo>
                    <a:cubicBezTo>
                      <a:pt x="375" y="235622"/>
                      <a:pt x="68496" y="303440"/>
                      <a:pt x="152400" y="303440"/>
                    </a:cubicBezTo>
                    <a:cubicBezTo>
                      <a:pt x="236303" y="303440"/>
                      <a:pt x="304424" y="235622"/>
                      <a:pt x="304800" y="15172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7"/>
              <p:cNvSpPr/>
              <p:nvPr/>
            </p:nvSpPr>
            <p:spPr>
              <a:xfrm>
                <a:off x="2349258" y="5330648"/>
                <a:ext cx="304800" cy="303440"/>
              </a:xfrm>
              <a:custGeom>
                <a:rect b="b" l="l" r="r" t="t"/>
                <a:pathLst>
                  <a:path extrusionOk="0" h="303440" w="304800">
                    <a:moveTo>
                      <a:pt x="304800" y="151720"/>
                    </a:moveTo>
                    <a:cubicBezTo>
                      <a:pt x="304425" y="67817"/>
                      <a:pt x="236303" y="0"/>
                      <a:pt x="152400" y="0"/>
                    </a:cubicBezTo>
                    <a:cubicBezTo>
                      <a:pt x="68497" y="0"/>
                      <a:pt x="375" y="67817"/>
                      <a:pt x="0" y="151720"/>
                    </a:cubicBezTo>
                    <a:cubicBezTo>
                      <a:pt x="375" y="235622"/>
                      <a:pt x="68497" y="303439"/>
                      <a:pt x="152400" y="303439"/>
                    </a:cubicBezTo>
                    <a:cubicBezTo>
                      <a:pt x="236303" y="303439"/>
                      <a:pt x="304425" y="235622"/>
                      <a:pt x="304800" y="15172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7"/>
              <p:cNvSpPr/>
              <p:nvPr/>
            </p:nvSpPr>
            <p:spPr>
              <a:xfrm>
                <a:off x="2599424" y="5287928"/>
                <a:ext cx="304800" cy="303440"/>
              </a:xfrm>
              <a:custGeom>
                <a:rect b="b" l="l" r="r" t="t"/>
                <a:pathLst>
                  <a:path extrusionOk="0" h="303440" w="304800">
                    <a:moveTo>
                      <a:pt x="304800" y="151720"/>
                    </a:moveTo>
                    <a:cubicBezTo>
                      <a:pt x="304425" y="67818"/>
                      <a:pt x="236303" y="0"/>
                      <a:pt x="152400" y="0"/>
                    </a:cubicBezTo>
                    <a:cubicBezTo>
                      <a:pt x="68497" y="0"/>
                      <a:pt x="375" y="67818"/>
                      <a:pt x="0" y="151720"/>
                    </a:cubicBezTo>
                    <a:cubicBezTo>
                      <a:pt x="375" y="235622"/>
                      <a:pt x="68497" y="303440"/>
                      <a:pt x="152400" y="303440"/>
                    </a:cubicBezTo>
                    <a:cubicBezTo>
                      <a:pt x="236303" y="303440"/>
                      <a:pt x="304425" y="235622"/>
                      <a:pt x="304800" y="15172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7"/>
              <p:cNvSpPr/>
              <p:nvPr/>
            </p:nvSpPr>
            <p:spPr>
              <a:xfrm>
                <a:off x="3349921" y="4974650"/>
                <a:ext cx="304800" cy="303440"/>
              </a:xfrm>
              <a:custGeom>
                <a:rect b="b" l="l" r="r" t="t"/>
                <a:pathLst>
                  <a:path extrusionOk="0" h="303440" w="304800">
                    <a:moveTo>
                      <a:pt x="304800" y="151720"/>
                    </a:moveTo>
                    <a:cubicBezTo>
                      <a:pt x="304425" y="67817"/>
                      <a:pt x="236304" y="0"/>
                      <a:pt x="152400" y="0"/>
                    </a:cubicBezTo>
                    <a:cubicBezTo>
                      <a:pt x="68497" y="0"/>
                      <a:pt x="376" y="67817"/>
                      <a:pt x="0" y="151720"/>
                    </a:cubicBezTo>
                    <a:cubicBezTo>
                      <a:pt x="376" y="235622"/>
                      <a:pt x="68497" y="303439"/>
                      <a:pt x="152400" y="303439"/>
                    </a:cubicBezTo>
                    <a:cubicBezTo>
                      <a:pt x="236304" y="303439"/>
                      <a:pt x="304425" y="235622"/>
                      <a:pt x="304800" y="15172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7"/>
              <p:cNvSpPr/>
              <p:nvPr/>
            </p:nvSpPr>
            <p:spPr>
              <a:xfrm>
                <a:off x="5101082" y="3365539"/>
                <a:ext cx="304800" cy="303440"/>
              </a:xfrm>
              <a:custGeom>
                <a:rect b="b" l="l" r="r" t="t"/>
                <a:pathLst>
                  <a:path extrusionOk="0" h="303440" w="304800">
                    <a:moveTo>
                      <a:pt x="304800" y="151720"/>
                    </a:moveTo>
                    <a:cubicBezTo>
                      <a:pt x="304425" y="67818"/>
                      <a:pt x="236303" y="0"/>
                      <a:pt x="152400" y="0"/>
                    </a:cubicBezTo>
                    <a:cubicBezTo>
                      <a:pt x="68497" y="0"/>
                      <a:pt x="376" y="67818"/>
                      <a:pt x="0" y="151720"/>
                    </a:cubicBezTo>
                    <a:cubicBezTo>
                      <a:pt x="376" y="235622"/>
                      <a:pt x="68497" y="303440"/>
                      <a:pt x="152400" y="303440"/>
                    </a:cubicBezTo>
                    <a:cubicBezTo>
                      <a:pt x="236303" y="303440"/>
                      <a:pt x="304425" y="235622"/>
                      <a:pt x="304800" y="15172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7"/>
              <p:cNvSpPr/>
              <p:nvPr/>
            </p:nvSpPr>
            <p:spPr>
              <a:xfrm>
                <a:off x="6351912" y="2126667"/>
                <a:ext cx="304800" cy="303440"/>
              </a:xfrm>
              <a:custGeom>
                <a:rect b="b" l="l" r="r" t="t"/>
                <a:pathLst>
                  <a:path extrusionOk="0" h="303440" w="304800">
                    <a:moveTo>
                      <a:pt x="304800" y="151720"/>
                    </a:moveTo>
                    <a:cubicBezTo>
                      <a:pt x="304424" y="67817"/>
                      <a:pt x="236302" y="0"/>
                      <a:pt x="152400" y="0"/>
                    </a:cubicBezTo>
                    <a:cubicBezTo>
                      <a:pt x="68496" y="0"/>
                      <a:pt x="375" y="67817"/>
                      <a:pt x="0" y="151720"/>
                    </a:cubicBezTo>
                    <a:cubicBezTo>
                      <a:pt x="375" y="235622"/>
                      <a:pt x="68496" y="303440"/>
                      <a:pt x="152400" y="303440"/>
                    </a:cubicBezTo>
                    <a:cubicBezTo>
                      <a:pt x="236302" y="303440"/>
                      <a:pt x="304424" y="235622"/>
                      <a:pt x="304800" y="151720"/>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7"/>
              <p:cNvSpPr/>
              <p:nvPr/>
            </p:nvSpPr>
            <p:spPr>
              <a:xfrm>
                <a:off x="598098" y="5487287"/>
                <a:ext cx="304800" cy="303440"/>
              </a:xfrm>
              <a:custGeom>
                <a:rect b="b" l="l" r="r" t="t"/>
                <a:pathLst>
                  <a:path extrusionOk="0" h="303440" w="304800">
                    <a:moveTo>
                      <a:pt x="304800" y="151720"/>
                    </a:moveTo>
                    <a:cubicBezTo>
                      <a:pt x="304424" y="67817"/>
                      <a:pt x="236303" y="0"/>
                      <a:pt x="152400" y="0"/>
                    </a:cubicBezTo>
                    <a:cubicBezTo>
                      <a:pt x="68496" y="0"/>
                      <a:pt x="375" y="67817"/>
                      <a:pt x="0" y="151720"/>
                    </a:cubicBezTo>
                    <a:cubicBezTo>
                      <a:pt x="375" y="235622"/>
                      <a:pt x="68496" y="303439"/>
                      <a:pt x="152400" y="303439"/>
                    </a:cubicBezTo>
                    <a:cubicBezTo>
                      <a:pt x="236303" y="303439"/>
                      <a:pt x="304424" y="235622"/>
                      <a:pt x="304800" y="15172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7"/>
              <p:cNvSpPr/>
              <p:nvPr/>
            </p:nvSpPr>
            <p:spPr>
              <a:xfrm>
                <a:off x="2349258" y="4860730"/>
                <a:ext cx="304800" cy="303440"/>
              </a:xfrm>
              <a:custGeom>
                <a:rect b="b" l="l" r="r" t="t"/>
                <a:pathLst>
                  <a:path extrusionOk="0" h="303440" w="304800">
                    <a:moveTo>
                      <a:pt x="304800" y="151720"/>
                    </a:moveTo>
                    <a:cubicBezTo>
                      <a:pt x="304425" y="67818"/>
                      <a:pt x="236303" y="0"/>
                      <a:pt x="152400" y="0"/>
                    </a:cubicBezTo>
                    <a:cubicBezTo>
                      <a:pt x="68497" y="0"/>
                      <a:pt x="375" y="67818"/>
                      <a:pt x="0" y="151720"/>
                    </a:cubicBezTo>
                    <a:cubicBezTo>
                      <a:pt x="375" y="235622"/>
                      <a:pt x="68497" y="303440"/>
                      <a:pt x="152400" y="303440"/>
                    </a:cubicBezTo>
                    <a:cubicBezTo>
                      <a:pt x="236303" y="303440"/>
                      <a:pt x="304425" y="235622"/>
                      <a:pt x="304800" y="15172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7"/>
              <p:cNvSpPr/>
              <p:nvPr/>
            </p:nvSpPr>
            <p:spPr>
              <a:xfrm>
                <a:off x="2599424" y="4462013"/>
                <a:ext cx="304800" cy="303440"/>
              </a:xfrm>
              <a:custGeom>
                <a:rect b="b" l="l" r="r" t="t"/>
                <a:pathLst>
                  <a:path extrusionOk="0" h="303440" w="304800">
                    <a:moveTo>
                      <a:pt x="304800" y="151720"/>
                    </a:moveTo>
                    <a:cubicBezTo>
                      <a:pt x="304425" y="67817"/>
                      <a:pt x="236303" y="0"/>
                      <a:pt x="152400" y="0"/>
                    </a:cubicBezTo>
                    <a:cubicBezTo>
                      <a:pt x="68497" y="0"/>
                      <a:pt x="375" y="67817"/>
                      <a:pt x="0" y="151720"/>
                    </a:cubicBezTo>
                    <a:cubicBezTo>
                      <a:pt x="375" y="235622"/>
                      <a:pt x="68497" y="303440"/>
                      <a:pt x="152400" y="303440"/>
                    </a:cubicBezTo>
                    <a:cubicBezTo>
                      <a:pt x="236303" y="303440"/>
                      <a:pt x="304425" y="235622"/>
                      <a:pt x="304800" y="15172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7"/>
              <p:cNvSpPr/>
              <p:nvPr/>
            </p:nvSpPr>
            <p:spPr>
              <a:xfrm>
                <a:off x="3349921" y="5088569"/>
                <a:ext cx="304800" cy="303440"/>
              </a:xfrm>
              <a:custGeom>
                <a:rect b="b" l="l" r="r" t="t"/>
                <a:pathLst>
                  <a:path extrusionOk="0" h="303440" w="304800">
                    <a:moveTo>
                      <a:pt x="304800" y="151720"/>
                    </a:moveTo>
                    <a:cubicBezTo>
                      <a:pt x="304425" y="67818"/>
                      <a:pt x="236304" y="0"/>
                      <a:pt x="152400" y="0"/>
                    </a:cubicBezTo>
                    <a:cubicBezTo>
                      <a:pt x="68497" y="0"/>
                      <a:pt x="376" y="67818"/>
                      <a:pt x="0" y="151720"/>
                    </a:cubicBezTo>
                    <a:cubicBezTo>
                      <a:pt x="376" y="235622"/>
                      <a:pt x="68497" y="303440"/>
                      <a:pt x="152400" y="303440"/>
                    </a:cubicBezTo>
                    <a:cubicBezTo>
                      <a:pt x="236304" y="303440"/>
                      <a:pt x="304425" y="235622"/>
                      <a:pt x="304800" y="15172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7"/>
              <p:cNvSpPr/>
              <p:nvPr/>
            </p:nvSpPr>
            <p:spPr>
              <a:xfrm>
                <a:off x="5101082" y="987473"/>
                <a:ext cx="304800" cy="303440"/>
              </a:xfrm>
              <a:custGeom>
                <a:rect b="b" l="l" r="r" t="t"/>
                <a:pathLst>
                  <a:path extrusionOk="0" h="303440" w="304800">
                    <a:moveTo>
                      <a:pt x="304800" y="151720"/>
                    </a:moveTo>
                    <a:cubicBezTo>
                      <a:pt x="304425" y="67818"/>
                      <a:pt x="236303" y="0"/>
                      <a:pt x="152400" y="0"/>
                    </a:cubicBezTo>
                    <a:cubicBezTo>
                      <a:pt x="68497" y="0"/>
                      <a:pt x="376" y="67818"/>
                      <a:pt x="0" y="151720"/>
                    </a:cubicBezTo>
                    <a:cubicBezTo>
                      <a:pt x="376" y="235622"/>
                      <a:pt x="68497" y="303440"/>
                      <a:pt x="152400" y="303440"/>
                    </a:cubicBezTo>
                    <a:cubicBezTo>
                      <a:pt x="236303" y="303440"/>
                      <a:pt x="304425" y="235622"/>
                      <a:pt x="304800" y="15172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7"/>
              <p:cNvSpPr/>
              <p:nvPr/>
            </p:nvSpPr>
            <p:spPr>
              <a:xfrm>
                <a:off x="6351912" y="1770669"/>
                <a:ext cx="304800" cy="303440"/>
              </a:xfrm>
              <a:custGeom>
                <a:rect b="b" l="l" r="r" t="t"/>
                <a:pathLst>
                  <a:path extrusionOk="0" h="303440" w="304800">
                    <a:moveTo>
                      <a:pt x="304800" y="151720"/>
                    </a:moveTo>
                    <a:cubicBezTo>
                      <a:pt x="304424" y="67817"/>
                      <a:pt x="236302" y="0"/>
                      <a:pt x="152400" y="0"/>
                    </a:cubicBezTo>
                    <a:cubicBezTo>
                      <a:pt x="68496" y="0"/>
                      <a:pt x="375" y="67817"/>
                      <a:pt x="0" y="151720"/>
                    </a:cubicBezTo>
                    <a:cubicBezTo>
                      <a:pt x="375" y="235622"/>
                      <a:pt x="68496" y="303440"/>
                      <a:pt x="152400" y="303440"/>
                    </a:cubicBezTo>
                    <a:cubicBezTo>
                      <a:pt x="236302" y="303440"/>
                      <a:pt x="304424" y="235622"/>
                      <a:pt x="304800" y="151720"/>
                    </a:cubicBezTo>
                    <a:close/>
                  </a:path>
                </a:pathLst>
              </a:custGeom>
              <a:solidFill>
                <a:srgbClr val="00A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20" name="Google Shape;320;p7"/>
          <p:cNvGrpSpPr/>
          <p:nvPr/>
        </p:nvGrpSpPr>
        <p:grpSpPr>
          <a:xfrm>
            <a:off x="0" y="9838589"/>
            <a:ext cx="3086104" cy="3230761"/>
            <a:chOff x="0" y="-38100"/>
            <a:chExt cx="812800" cy="850900"/>
          </a:xfrm>
        </p:grpSpPr>
        <p:sp>
          <p:nvSpPr>
            <p:cNvPr id="321" name="Google Shape;321;p7"/>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322" name="Google Shape;322;p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3" name="Google Shape;323;p7"/>
          <p:cNvGrpSpPr/>
          <p:nvPr/>
        </p:nvGrpSpPr>
        <p:grpSpPr>
          <a:xfrm>
            <a:off x="17259300" y="-144661"/>
            <a:ext cx="3086104" cy="3230761"/>
            <a:chOff x="0" y="-38100"/>
            <a:chExt cx="812800" cy="850900"/>
          </a:xfrm>
        </p:grpSpPr>
        <p:sp>
          <p:nvSpPr>
            <p:cNvPr id="324" name="Google Shape;324;p7"/>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325" name="Google Shape;325;p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6" name="Google Shape;326;p7"/>
          <p:cNvGrpSpPr/>
          <p:nvPr/>
        </p:nvGrpSpPr>
        <p:grpSpPr>
          <a:xfrm>
            <a:off x="0" y="-144661"/>
            <a:ext cx="3086104" cy="3230761"/>
            <a:chOff x="0" y="-38100"/>
            <a:chExt cx="812800" cy="850900"/>
          </a:xfrm>
        </p:grpSpPr>
        <p:sp>
          <p:nvSpPr>
            <p:cNvPr id="327" name="Google Shape;327;p7"/>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328" name="Google Shape;328;p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9" name="Google Shape;329;p7"/>
          <p:cNvGrpSpPr/>
          <p:nvPr/>
        </p:nvGrpSpPr>
        <p:grpSpPr>
          <a:xfrm>
            <a:off x="17259300" y="9838589"/>
            <a:ext cx="3086104" cy="3230761"/>
            <a:chOff x="0" y="-38100"/>
            <a:chExt cx="812800" cy="850900"/>
          </a:xfrm>
        </p:grpSpPr>
        <p:sp>
          <p:nvSpPr>
            <p:cNvPr id="330" name="Google Shape;330;p7"/>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331" name="Google Shape;331;p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32" name="Google Shape;332;p7"/>
          <p:cNvPicPr preferRelativeResize="0"/>
          <p:nvPr/>
        </p:nvPicPr>
        <p:blipFill rotWithShape="1">
          <a:blip r:embed="rId3">
            <a:alphaModFix/>
          </a:blip>
          <a:srcRect b="0" l="0" r="0" t="0"/>
          <a:stretch/>
        </p:blipFill>
        <p:spPr>
          <a:xfrm>
            <a:off x="8973162" y="1028700"/>
            <a:ext cx="12352120" cy="8229600"/>
          </a:xfrm>
          <a:prstGeom prst="rect">
            <a:avLst/>
          </a:prstGeom>
          <a:noFill/>
          <a:ln>
            <a:noFill/>
          </a:ln>
        </p:spPr>
      </p:pic>
      <p:sp>
        <p:nvSpPr>
          <p:cNvPr id="333" name="Google Shape;333;p7"/>
          <p:cNvSpPr txBox="1"/>
          <p:nvPr/>
        </p:nvSpPr>
        <p:spPr>
          <a:xfrm>
            <a:off x="1545188" y="1038225"/>
            <a:ext cx="5868702" cy="1482725"/>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a:t>
            </a:r>
            <a:endParaRPr/>
          </a:p>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Slide Report</a:t>
            </a:r>
            <a:endParaRPr/>
          </a:p>
        </p:txBody>
      </p:sp>
      <p:sp>
        <p:nvSpPr>
          <p:cNvPr id="334" name="Google Shape;334;p7"/>
          <p:cNvSpPr txBox="1"/>
          <p:nvPr/>
        </p:nvSpPr>
        <p:spPr>
          <a:xfrm>
            <a:off x="1609621" y="3165459"/>
            <a:ext cx="5739838"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grpSp>
        <p:nvGrpSpPr>
          <p:cNvPr id="339" name="Google Shape;339;p8"/>
          <p:cNvGrpSpPr/>
          <p:nvPr/>
        </p:nvGrpSpPr>
        <p:grpSpPr>
          <a:xfrm>
            <a:off x="0" y="9838589"/>
            <a:ext cx="3086104" cy="3230761"/>
            <a:chOff x="0" y="-38100"/>
            <a:chExt cx="812800" cy="850900"/>
          </a:xfrm>
        </p:grpSpPr>
        <p:sp>
          <p:nvSpPr>
            <p:cNvPr id="340" name="Google Shape;340;p8"/>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341" name="Google Shape;341;p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2" name="Google Shape;342;p8"/>
          <p:cNvGrpSpPr/>
          <p:nvPr/>
        </p:nvGrpSpPr>
        <p:grpSpPr>
          <a:xfrm>
            <a:off x="17259300" y="-144661"/>
            <a:ext cx="3086104" cy="3230761"/>
            <a:chOff x="0" y="-38100"/>
            <a:chExt cx="812800" cy="850900"/>
          </a:xfrm>
        </p:grpSpPr>
        <p:sp>
          <p:nvSpPr>
            <p:cNvPr id="343" name="Google Shape;343;p8"/>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344" name="Google Shape;344;p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5" name="Google Shape;345;p8"/>
          <p:cNvGrpSpPr/>
          <p:nvPr/>
        </p:nvGrpSpPr>
        <p:grpSpPr>
          <a:xfrm>
            <a:off x="0" y="-144661"/>
            <a:ext cx="3086104" cy="3230761"/>
            <a:chOff x="0" y="-38100"/>
            <a:chExt cx="812800" cy="850900"/>
          </a:xfrm>
        </p:grpSpPr>
        <p:sp>
          <p:nvSpPr>
            <p:cNvPr id="346" name="Google Shape;346;p8"/>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347" name="Google Shape;347;p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8" name="Google Shape;348;p8"/>
          <p:cNvGrpSpPr/>
          <p:nvPr/>
        </p:nvGrpSpPr>
        <p:grpSpPr>
          <a:xfrm>
            <a:off x="17259300" y="9838589"/>
            <a:ext cx="3086104" cy="3230761"/>
            <a:chOff x="0" y="-38100"/>
            <a:chExt cx="812800" cy="850900"/>
          </a:xfrm>
        </p:grpSpPr>
        <p:sp>
          <p:nvSpPr>
            <p:cNvPr id="349" name="Google Shape;349;p8"/>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350" name="Google Shape;350;p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51" name="Google Shape;351;p8"/>
          <p:cNvPicPr preferRelativeResize="0"/>
          <p:nvPr/>
        </p:nvPicPr>
        <p:blipFill rotWithShape="1">
          <a:blip r:embed="rId3">
            <a:alphaModFix/>
          </a:blip>
          <a:srcRect b="0" l="0" r="0" t="0"/>
          <a:stretch/>
        </p:blipFill>
        <p:spPr>
          <a:xfrm>
            <a:off x="891205" y="3981964"/>
            <a:ext cx="8252795" cy="4087953"/>
          </a:xfrm>
          <a:prstGeom prst="rect">
            <a:avLst/>
          </a:prstGeom>
          <a:noFill/>
          <a:ln>
            <a:noFill/>
          </a:ln>
        </p:spPr>
      </p:pic>
      <p:pic>
        <p:nvPicPr>
          <p:cNvPr id="352" name="Google Shape;352;p8"/>
          <p:cNvPicPr preferRelativeResize="0"/>
          <p:nvPr/>
        </p:nvPicPr>
        <p:blipFill rotWithShape="1">
          <a:blip r:embed="rId4">
            <a:alphaModFix/>
          </a:blip>
          <a:srcRect b="0" l="0" r="0" t="0"/>
          <a:stretch/>
        </p:blipFill>
        <p:spPr>
          <a:xfrm>
            <a:off x="1866975" y="3720304"/>
            <a:ext cx="915930" cy="1182538"/>
          </a:xfrm>
          <a:prstGeom prst="rect">
            <a:avLst/>
          </a:prstGeom>
          <a:noFill/>
          <a:ln>
            <a:noFill/>
          </a:ln>
        </p:spPr>
      </p:pic>
      <p:pic>
        <p:nvPicPr>
          <p:cNvPr id="353" name="Google Shape;353;p8"/>
          <p:cNvPicPr preferRelativeResize="0"/>
          <p:nvPr/>
        </p:nvPicPr>
        <p:blipFill rotWithShape="1">
          <a:blip r:embed="rId5">
            <a:alphaModFix/>
          </a:blip>
          <a:srcRect b="0" l="0" r="0" t="0"/>
          <a:stretch/>
        </p:blipFill>
        <p:spPr>
          <a:xfrm>
            <a:off x="3210111" y="5434671"/>
            <a:ext cx="915930" cy="1182538"/>
          </a:xfrm>
          <a:prstGeom prst="rect">
            <a:avLst/>
          </a:prstGeom>
          <a:noFill/>
          <a:ln>
            <a:noFill/>
          </a:ln>
        </p:spPr>
      </p:pic>
      <p:pic>
        <p:nvPicPr>
          <p:cNvPr id="354" name="Google Shape;354;p8"/>
          <p:cNvPicPr preferRelativeResize="0"/>
          <p:nvPr/>
        </p:nvPicPr>
        <p:blipFill rotWithShape="1">
          <a:blip r:embed="rId6">
            <a:alphaModFix/>
          </a:blip>
          <a:srcRect b="0" l="0" r="0" t="0"/>
          <a:stretch/>
        </p:blipFill>
        <p:spPr>
          <a:xfrm>
            <a:off x="7734517" y="5879775"/>
            <a:ext cx="915930" cy="1182538"/>
          </a:xfrm>
          <a:prstGeom prst="rect">
            <a:avLst/>
          </a:prstGeom>
          <a:noFill/>
          <a:ln>
            <a:noFill/>
          </a:ln>
        </p:spPr>
      </p:pic>
      <p:grpSp>
        <p:nvGrpSpPr>
          <p:cNvPr id="355" name="Google Shape;355;p8"/>
          <p:cNvGrpSpPr/>
          <p:nvPr/>
        </p:nvGrpSpPr>
        <p:grpSpPr>
          <a:xfrm>
            <a:off x="9953077" y="6017839"/>
            <a:ext cx="5916121" cy="367586"/>
            <a:chOff x="-11825" y="-10802"/>
            <a:chExt cx="7888162" cy="490115"/>
          </a:xfrm>
        </p:grpSpPr>
        <p:sp>
          <p:nvSpPr>
            <p:cNvPr id="356" name="Google Shape;356;p8"/>
            <p:cNvSpPr txBox="1"/>
            <p:nvPr/>
          </p:nvSpPr>
          <p:spPr>
            <a:xfrm>
              <a:off x="7183967" y="-10802"/>
              <a:ext cx="692370" cy="4529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67%</a:t>
              </a:r>
              <a:endParaRPr/>
            </a:p>
          </p:txBody>
        </p:sp>
        <p:grpSp>
          <p:nvGrpSpPr>
            <p:cNvPr id="357" name="Google Shape;357;p8"/>
            <p:cNvGrpSpPr/>
            <p:nvPr/>
          </p:nvGrpSpPr>
          <p:grpSpPr>
            <a:xfrm>
              <a:off x="-11825" y="-382"/>
              <a:ext cx="6865530" cy="479696"/>
              <a:chOff x="-2195" y="-71"/>
              <a:chExt cx="1274391" cy="89042"/>
            </a:xfrm>
          </p:grpSpPr>
          <p:sp>
            <p:nvSpPr>
              <p:cNvPr id="358" name="Google Shape;358;p8"/>
              <p:cNvSpPr/>
              <p:nvPr/>
            </p:nvSpPr>
            <p:spPr>
              <a:xfrm>
                <a:off x="-2195" y="-71"/>
                <a:ext cx="1274391" cy="89042"/>
              </a:xfrm>
              <a:custGeom>
                <a:rect b="b" l="l" r="r" t="t"/>
                <a:pathLst>
                  <a:path extrusionOk="0" h="89042" w="1274391">
                    <a:moveTo>
                      <a:pt x="46645" y="71"/>
                    </a:moveTo>
                    <a:lnTo>
                      <a:pt x="1227745" y="71"/>
                    </a:lnTo>
                    <a:lnTo>
                      <a:pt x="1227745" y="71"/>
                    </a:lnTo>
                    <a:cubicBezTo>
                      <a:pt x="1243673" y="0"/>
                      <a:pt x="1258421" y="8456"/>
                      <a:pt x="1266406" y="22238"/>
                    </a:cubicBezTo>
                    <a:cubicBezTo>
                      <a:pt x="1274390" y="36021"/>
                      <a:pt x="1274390" y="53021"/>
                      <a:pt x="1266406" y="66804"/>
                    </a:cubicBezTo>
                    <a:cubicBezTo>
                      <a:pt x="1258421" y="80586"/>
                      <a:pt x="1243673" y="89042"/>
                      <a:pt x="1227745" y="88971"/>
                    </a:cubicBezTo>
                    <a:lnTo>
                      <a:pt x="46645" y="88971"/>
                    </a:lnTo>
                    <a:cubicBezTo>
                      <a:pt x="30717" y="89042"/>
                      <a:pt x="15969" y="80586"/>
                      <a:pt x="7984" y="66804"/>
                    </a:cubicBezTo>
                    <a:cubicBezTo>
                      <a:pt x="0" y="53021"/>
                      <a:pt x="0" y="36021"/>
                      <a:pt x="7984" y="22238"/>
                    </a:cubicBezTo>
                    <a:cubicBezTo>
                      <a:pt x="15969" y="8456"/>
                      <a:pt x="30717" y="0"/>
                      <a:pt x="46645" y="71"/>
                    </a:cubicBezTo>
                    <a:close/>
                  </a:path>
                </a:pathLst>
              </a:custGeom>
              <a:solidFill>
                <a:srgbClr val="494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8"/>
              <p:cNvSpPr/>
              <p:nvPr/>
            </p:nvSpPr>
            <p:spPr>
              <a:xfrm>
                <a:off x="-2195" y="-71"/>
                <a:ext cx="855291" cy="89042"/>
              </a:xfrm>
              <a:custGeom>
                <a:rect b="b" l="l" r="r" t="t"/>
                <a:pathLst>
                  <a:path extrusionOk="0" h="89042" w="855291">
                    <a:moveTo>
                      <a:pt x="46645" y="71"/>
                    </a:moveTo>
                    <a:lnTo>
                      <a:pt x="808645" y="71"/>
                    </a:lnTo>
                    <a:lnTo>
                      <a:pt x="808645" y="71"/>
                    </a:lnTo>
                    <a:cubicBezTo>
                      <a:pt x="824573" y="0"/>
                      <a:pt x="839321" y="8456"/>
                      <a:pt x="847306" y="22238"/>
                    </a:cubicBezTo>
                    <a:cubicBezTo>
                      <a:pt x="855290" y="36021"/>
                      <a:pt x="855290" y="53021"/>
                      <a:pt x="847306" y="66804"/>
                    </a:cubicBezTo>
                    <a:cubicBezTo>
                      <a:pt x="839321" y="80586"/>
                      <a:pt x="824573" y="89042"/>
                      <a:pt x="808645" y="88971"/>
                    </a:cubicBezTo>
                    <a:lnTo>
                      <a:pt x="46645" y="88971"/>
                    </a:lnTo>
                    <a:cubicBezTo>
                      <a:pt x="30717" y="89042"/>
                      <a:pt x="15969" y="80586"/>
                      <a:pt x="7984" y="66804"/>
                    </a:cubicBezTo>
                    <a:cubicBezTo>
                      <a:pt x="0" y="53021"/>
                      <a:pt x="0" y="36021"/>
                      <a:pt x="7984" y="22238"/>
                    </a:cubicBezTo>
                    <a:cubicBezTo>
                      <a:pt x="15969" y="8456"/>
                      <a:pt x="30717" y="0"/>
                      <a:pt x="46645" y="71"/>
                    </a:cubicBezTo>
                    <a:close/>
                  </a:path>
                </a:pathLst>
              </a:custGeom>
              <a:solidFill>
                <a:srgbClr val="7ED8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60" name="Google Shape;360;p8"/>
          <p:cNvGrpSpPr/>
          <p:nvPr/>
        </p:nvGrpSpPr>
        <p:grpSpPr>
          <a:xfrm>
            <a:off x="9953077" y="7023111"/>
            <a:ext cx="5916121" cy="367586"/>
            <a:chOff x="-11825" y="-10802"/>
            <a:chExt cx="7888162" cy="490115"/>
          </a:xfrm>
        </p:grpSpPr>
        <p:sp>
          <p:nvSpPr>
            <p:cNvPr id="361" name="Google Shape;361;p8"/>
            <p:cNvSpPr txBox="1"/>
            <p:nvPr/>
          </p:nvSpPr>
          <p:spPr>
            <a:xfrm>
              <a:off x="7183967" y="-10802"/>
              <a:ext cx="692370" cy="4529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31%</a:t>
              </a:r>
              <a:endParaRPr/>
            </a:p>
          </p:txBody>
        </p:sp>
        <p:grpSp>
          <p:nvGrpSpPr>
            <p:cNvPr id="362" name="Google Shape;362;p8"/>
            <p:cNvGrpSpPr/>
            <p:nvPr/>
          </p:nvGrpSpPr>
          <p:grpSpPr>
            <a:xfrm>
              <a:off x="-11825" y="-382"/>
              <a:ext cx="6865530" cy="479696"/>
              <a:chOff x="-2195" y="-71"/>
              <a:chExt cx="1274391" cy="89042"/>
            </a:xfrm>
          </p:grpSpPr>
          <p:sp>
            <p:nvSpPr>
              <p:cNvPr id="363" name="Google Shape;363;p8"/>
              <p:cNvSpPr/>
              <p:nvPr/>
            </p:nvSpPr>
            <p:spPr>
              <a:xfrm>
                <a:off x="-2195" y="-71"/>
                <a:ext cx="1274391" cy="89042"/>
              </a:xfrm>
              <a:custGeom>
                <a:rect b="b" l="l" r="r" t="t"/>
                <a:pathLst>
                  <a:path extrusionOk="0" h="89042" w="1274391">
                    <a:moveTo>
                      <a:pt x="46645" y="71"/>
                    </a:moveTo>
                    <a:lnTo>
                      <a:pt x="1227745" y="71"/>
                    </a:lnTo>
                    <a:lnTo>
                      <a:pt x="1227745" y="71"/>
                    </a:lnTo>
                    <a:cubicBezTo>
                      <a:pt x="1243673" y="0"/>
                      <a:pt x="1258421" y="8456"/>
                      <a:pt x="1266406" y="22238"/>
                    </a:cubicBezTo>
                    <a:cubicBezTo>
                      <a:pt x="1274390" y="36021"/>
                      <a:pt x="1274390" y="53021"/>
                      <a:pt x="1266406" y="66804"/>
                    </a:cubicBezTo>
                    <a:cubicBezTo>
                      <a:pt x="1258421" y="80586"/>
                      <a:pt x="1243673" y="89042"/>
                      <a:pt x="1227745" y="88971"/>
                    </a:cubicBezTo>
                    <a:lnTo>
                      <a:pt x="46645" y="88971"/>
                    </a:lnTo>
                    <a:cubicBezTo>
                      <a:pt x="30717" y="89042"/>
                      <a:pt x="15969" y="80586"/>
                      <a:pt x="7984" y="66804"/>
                    </a:cubicBezTo>
                    <a:cubicBezTo>
                      <a:pt x="0" y="53021"/>
                      <a:pt x="0" y="36021"/>
                      <a:pt x="7984" y="22238"/>
                    </a:cubicBezTo>
                    <a:cubicBezTo>
                      <a:pt x="15969" y="8456"/>
                      <a:pt x="30717" y="0"/>
                      <a:pt x="46645" y="71"/>
                    </a:cubicBezTo>
                    <a:close/>
                  </a:path>
                </a:pathLst>
              </a:custGeom>
              <a:solidFill>
                <a:srgbClr val="494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8"/>
              <p:cNvSpPr/>
              <p:nvPr/>
            </p:nvSpPr>
            <p:spPr>
              <a:xfrm>
                <a:off x="-2195" y="-71"/>
                <a:ext cx="398091" cy="89042"/>
              </a:xfrm>
              <a:custGeom>
                <a:rect b="b" l="l" r="r" t="t"/>
                <a:pathLst>
                  <a:path extrusionOk="0" h="89042" w="398091">
                    <a:moveTo>
                      <a:pt x="46645" y="71"/>
                    </a:moveTo>
                    <a:lnTo>
                      <a:pt x="351445" y="71"/>
                    </a:lnTo>
                    <a:lnTo>
                      <a:pt x="351445" y="71"/>
                    </a:lnTo>
                    <a:cubicBezTo>
                      <a:pt x="367373" y="0"/>
                      <a:pt x="382121" y="8456"/>
                      <a:pt x="390106" y="22238"/>
                    </a:cubicBezTo>
                    <a:cubicBezTo>
                      <a:pt x="398090" y="36021"/>
                      <a:pt x="398090" y="53021"/>
                      <a:pt x="390106" y="66804"/>
                    </a:cubicBezTo>
                    <a:cubicBezTo>
                      <a:pt x="382121" y="80586"/>
                      <a:pt x="367373" y="89042"/>
                      <a:pt x="351445" y="88971"/>
                    </a:cubicBezTo>
                    <a:lnTo>
                      <a:pt x="46645" y="88971"/>
                    </a:lnTo>
                    <a:cubicBezTo>
                      <a:pt x="30717" y="89042"/>
                      <a:pt x="15969" y="80586"/>
                      <a:pt x="7984" y="66804"/>
                    </a:cubicBezTo>
                    <a:cubicBezTo>
                      <a:pt x="0" y="53021"/>
                      <a:pt x="0" y="36021"/>
                      <a:pt x="7984" y="22238"/>
                    </a:cubicBezTo>
                    <a:cubicBezTo>
                      <a:pt x="15969" y="8456"/>
                      <a:pt x="30717" y="0"/>
                      <a:pt x="46645" y="71"/>
                    </a:cubicBezTo>
                    <a:close/>
                  </a:path>
                </a:pathLst>
              </a:custGeom>
              <a:solidFill>
                <a:srgbClr val="00C2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65" name="Google Shape;365;p8"/>
          <p:cNvGrpSpPr/>
          <p:nvPr/>
        </p:nvGrpSpPr>
        <p:grpSpPr>
          <a:xfrm>
            <a:off x="9953077" y="8028382"/>
            <a:ext cx="5916121" cy="367586"/>
            <a:chOff x="-11825" y="-10802"/>
            <a:chExt cx="7888162" cy="490115"/>
          </a:xfrm>
        </p:grpSpPr>
        <p:sp>
          <p:nvSpPr>
            <p:cNvPr id="366" name="Google Shape;366;p8"/>
            <p:cNvSpPr txBox="1"/>
            <p:nvPr/>
          </p:nvSpPr>
          <p:spPr>
            <a:xfrm>
              <a:off x="7183967" y="-10802"/>
              <a:ext cx="692370" cy="4529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78%</a:t>
              </a:r>
              <a:endParaRPr/>
            </a:p>
          </p:txBody>
        </p:sp>
        <p:grpSp>
          <p:nvGrpSpPr>
            <p:cNvPr id="367" name="Google Shape;367;p8"/>
            <p:cNvGrpSpPr/>
            <p:nvPr/>
          </p:nvGrpSpPr>
          <p:grpSpPr>
            <a:xfrm>
              <a:off x="-11825" y="-382"/>
              <a:ext cx="6865530" cy="479696"/>
              <a:chOff x="-2195" y="-71"/>
              <a:chExt cx="1274391" cy="89042"/>
            </a:xfrm>
          </p:grpSpPr>
          <p:sp>
            <p:nvSpPr>
              <p:cNvPr id="368" name="Google Shape;368;p8"/>
              <p:cNvSpPr/>
              <p:nvPr/>
            </p:nvSpPr>
            <p:spPr>
              <a:xfrm>
                <a:off x="-2195" y="-71"/>
                <a:ext cx="1274391" cy="89042"/>
              </a:xfrm>
              <a:custGeom>
                <a:rect b="b" l="l" r="r" t="t"/>
                <a:pathLst>
                  <a:path extrusionOk="0" h="89042" w="1274391">
                    <a:moveTo>
                      <a:pt x="46645" y="71"/>
                    </a:moveTo>
                    <a:lnTo>
                      <a:pt x="1227745" y="71"/>
                    </a:lnTo>
                    <a:lnTo>
                      <a:pt x="1227745" y="71"/>
                    </a:lnTo>
                    <a:cubicBezTo>
                      <a:pt x="1243673" y="0"/>
                      <a:pt x="1258421" y="8456"/>
                      <a:pt x="1266406" y="22238"/>
                    </a:cubicBezTo>
                    <a:cubicBezTo>
                      <a:pt x="1274390" y="36021"/>
                      <a:pt x="1274390" y="53021"/>
                      <a:pt x="1266406" y="66804"/>
                    </a:cubicBezTo>
                    <a:cubicBezTo>
                      <a:pt x="1258421" y="80586"/>
                      <a:pt x="1243673" y="89042"/>
                      <a:pt x="1227745" y="88971"/>
                    </a:cubicBezTo>
                    <a:lnTo>
                      <a:pt x="46645" y="88971"/>
                    </a:lnTo>
                    <a:cubicBezTo>
                      <a:pt x="30717" y="89042"/>
                      <a:pt x="15969" y="80586"/>
                      <a:pt x="7984" y="66804"/>
                    </a:cubicBezTo>
                    <a:cubicBezTo>
                      <a:pt x="0" y="53021"/>
                      <a:pt x="0" y="36021"/>
                      <a:pt x="7984" y="22238"/>
                    </a:cubicBezTo>
                    <a:cubicBezTo>
                      <a:pt x="15969" y="8456"/>
                      <a:pt x="30717" y="0"/>
                      <a:pt x="46645" y="71"/>
                    </a:cubicBezTo>
                    <a:close/>
                  </a:path>
                </a:pathLst>
              </a:custGeom>
              <a:solidFill>
                <a:srgbClr val="494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8"/>
              <p:cNvSpPr/>
              <p:nvPr/>
            </p:nvSpPr>
            <p:spPr>
              <a:xfrm>
                <a:off x="-2195" y="-71"/>
                <a:ext cx="994991" cy="89042"/>
              </a:xfrm>
              <a:custGeom>
                <a:rect b="b" l="l" r="r" t="t"/>
                <a:pathLst>
                  <a:path extrusionOk="0" h="89042" w="994991">
                    <a:moveTo>
                      <a:pt x="46645" y="71"/>
                    </a:moveTo>
                    <a:lnTo>
                      <a:pt x="948345" y="71"/>
                    </a:lnTo>
                    <a:lnTo>
                      <a:pt x="948345" y="71"/>
                    </a:lnTo>
                    <a:cubicBezTo>
                      <a:pt x="964273" y="0"/>
                      <a:pt x="979021" y="8456"/>
                      <a:pt x="987006" y="22238"/>
                    </a:cubicBezTo>
                    <a:cubicBezTo>
                      <a:pt x="994990" y="36021"/>
                      <a:pt x="994990" y="53021"/>
                      <a:pt x="987006" y="66804"/>
                    </a:cubicBezTo>
                    <a:cubicBezTo>
                      <a:pt x="979021" y="80586"/>
                      <a:pt x="964273" y="89042"/>
                      <a:pt x="948345" y="88971"/>
                    </a:cubicBezTo>
                    <a:lnTo>
                      <a:pt x="46645" y="88971"/>
                    </a:lnTo>
                    <a:cubicBezTo>
                      <a:pt x="30717" y="89042"/>
                      <a:pt x="15969" y="80586"/>
                      <a:pt x="7984" y="66804"/>
                    </a:cubicBezTo>
                    <a:cubicBezTo>
                      <a:pt x="0" y="53021"/>
                      <a:pt x="0" y="36021"/>
                      <a:pt x="7984" y="22238"/>
                    </a:cubicBezTo>
                    <a:cubicBezTo>
                      <a:pt x="15969" y="8456"/>
                      <a:pt x="30717" y="0"/>
                      <a:pt x="46645" y="71"/>
                    </a:cubicBezTo>
                    <a:close/>
                  </a:path>
                </a:pathLst>
              </a:custGeom>
              <a:solidFill>
                <a:srgbClr val="188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70" name="Google Shape;370;p8"/>
          <p:cNvSpPr txBox="1"/>
          <p:nvPr/>
        </p:nvSpPr>
        <p:spPr>
          <a:xfrm>
            <a:off x="3907758" y="1551779"/>
            <a:ext cx="10472483" cy="74930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Infographic Slide Report</a:t>
            </a:r>
            <a:endParaRPr/>
          </a:p>
        </p:txBody>
      </p:sp>
      <p:sp>
        <p:nvSpPr>
          <p:cNvPr id="371" name="Google Shape;371;p8"/>
          <p:cNvSpPr txBox="1"/>
          <p:nvPr/>
        </p:nvSpPr>
        <p:spPr>
          <a:xfrm>
            <a:off x="9961946" y="3672679"/>
            <a:ext cx="6904506" cy="10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000000"/>
                </a:solidFill>
                <a:latin typeface="Arial"/>
                <a:ea typeface="Arial"/>
                <a:cs typeface="Arial"/>
                <a:sym typeface="Arial"/>
              </a:rPr>
              <a:t>Presentations are communication tools that can be used as demonstrations, lectures, speeches, reports, and more. It is mostly presented before an audience.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grpSp>
        <p:nvGrpSpPr>
          <p:cNvPr id="376" name="Google Shape;376;p9"/>
          <p:cNvGrpSpPr/>
          <p:nvPr/>
        </p:nvGrpSpPr>
        <p:grpSpPr>
          <a:xfrm>
            <a:off x="17259300" y="-144661"/>
            <a:ext cx="3086104" cy="3230761"/>
            <a:chOff x="0" y="-38100"/>
            <a:chExt cx="812800" cy="850900"/>
          </a:xfrm>
        </p:grpSpPr>
        <p:sp>
          <p:nvSpPr>
            <p:cNvPr id="377" name="Google Shape;377;p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378" name="Google Shape;378;p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9" name="Google Shape;379;p9"/>
          <p:cNvGrpSpPr/>
          <p:nvPr/>
        </p:nvGrpSpPr>
        <p:grpSpPr>
          <a:xfrm>
            <a:off x="17259300" y="9838589"/>
            <a:ext cx="3086104" cy="3230761"/>
            <a:chOff x="0" y="-38100"/>
            <a:chExt cx="812800" cy="850900"/>
          </a:xfrm>
        </p:grpSpPr>
        <p:sp>
          <p:nvSpPr>
            <p:cNvPr id="380" name="Google Shape;380;p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00C282"/>
            </a:solidFill>
            <a:ln>
              <a:noFill/>
            </a:ln>
          </p:spPr>
        </p:sp>
        <p:sp>
          <p:nvSpPr>
            <p:cNvPr id="381" name="Google Shape;381;p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2" name="Google Shape;382;p9"/>
          <p:cNvGrpSpPr/>
          <p:nvPr/>
        </p:nvGrpSpPr>
        <p:grpSpPr>
          <a:xfrm>
            <a:off x="-67786" y="6848836"/>
            <a:ext cx="8631018" cy="3303090"/>
            <a:chOff x="0" y="-57150"/>
            <a:chExt cx="2273190" cy="869950"/>
          </a:xfrm>
        </p:grpSpPr>
        <p:sp>
          <p:nvSpPr>
            <p:cNvPr id="383" name="Google Shape;383;p9"/>
            <p:cNvSpPr/>
            <p:nvPr/>
          </p:nvSpPr>
          <p:spPr>
            <a:xfrm>
              <a:off x="0" y="0"/>
              <a:ext cx="2273190" cy="768375"/>
            </a:xfrm>
            <a:custGeom>
              <a:rect b="b" l="l" r="r" t="t"/>
              <a:pathLst>
                <a:path extrusionOk="0" h="768375" w="2273190">
                  <a:moveTo>
                    <a:pt x="0" y="0"/>
                  </a:moveTo>
                  <a:lnTo>
                    <a:pt x="2273190" y="0"/>
                  </a:lnTo>
                  <a:lnTo>
                    <a:pt x="2273190" y="768375"/>
                  </a:lnTo>
                  <a:lnTo>
                    <a:pt x="0" y="768375"/>
                  </a:lnTo>
                  <a:close/>
                </a:path>
              </a:pathLst>
            </a:custGeom>
            <a:solidFill>
              <a:srgbClr val="EDF0F0"/>
            </a:solidFill>
            <a:ln>
              <a:noFill/>
            </a:ln>
          </p:spPr>
        </p:sp>
        <p:sp>
          <p:nvSpPr>
            <p:cNvPr id="384" name="Google Shape;384;p9"/>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5" name="Google Shape;385;p9"/>
          <p:cNvGrpSpPr/>
          <p:nvPr/>
        </p:nvGrpSpPr>
        <p:grpSpPr>
          <a:xfrm>
            <a:off x="-67786" y="86759"/>
            <a:ext cx="8631018" cy="3303090"/>
            <a:chOff x="0" y="-57150"/>
            <a:chExt cx="2273190" cy="869950"/>
          </a:xfrm>
        </p:grpSpPr>
        <p:sp>
          <p:nvSpPr>
            <p:cNvPr id="386" name="Google Shape;386;p9"/>
            <p:cNvSpPr/>
            <p:nvPr/>
          </p:nvSpPr>
          <p:spPr>
            <a:xfrm>
              <a:off x="0" y="0"/>
              <a:ext cx="2273190" cy="768375"/>
            </a:xfrm>
            <a:custGeom>
              <a:rect b="b" l="l" r="r" t="t"/>
              <a:pathLst>
                <a:path extrusionOk="0" h="768375" w="2273190">
                  <a:moveTo>
                    <a:pt x="0" y="0"/>
                  </a:moveTo>
                  <a:lnTo>
                    <a:pt x="2273190" y="0"/>
                  </a:lnTo>
                  <a:lnTo>
                    <a:pt x="2273190" y="768375"/>
                  </a:lnTo>
                  <a:lnTo>
                    <a:pt x="0" y="768375"/>
                  </a:lnTo>
                  <a:close/>
                </a:path>
              </a:pathLst>
            </a:custGeom>
            <a:solidFill>
              <a:srgbClr val="EDF0F0"/>
            </a:solidFill>
            <a:ln>
              <a:noFill/>
            </a:ln>
          </p:spPr>
        </p:sp>
        <p:sp>
          <p:nvSpPr>
            <p:cNvPr id="387" name="Google Shape;387;p9"/>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8" name="Google Shape;388;p9"/>
          <p:cNvGrpSpPr/>
          <p:nvPr/>
        </p:nvGrpSpPr>
        <p:grpSpPr>
          <a:xfrm>
            <a:off x="-67786" y="3674564"/>
            <a:ext cx="8631018" cy="3230760"/>
            <a:chOff x="0" y="-38100"/>
            <a:chExt cx="2273190" cy="850900"/>
          </a:xfrm>
        </p:grpSpPr>
        <p:sp>
          <p:nvSpPr>
            <p:cNvPr id="389" name="Google Shape;389;p9"/>
            <p:cNvSpPr/>
            <p:nvPr/>
          </p:nvSpPr>
          <p:spPr>
            <a:xfrm>
              <a:off x="0" y="0"/>
              <a:ext cx="2273190" cy="768375"/>
            </a:xfrm>
            <a:custGeom>
              <a:rect b="b" l="l" r="r" t="t"/>
              <a:pathLst>
                <a:path extrusionOk="0" h="768375" w="2273190">
                  <a:moveTo>
                    <a:pt x="0" y="0"/>
                  </a:moveTo>
                  <a:lnTo>
                    <a:pt x="2273190" y="0"/>
                  </a:lnTo>
                  <a:lnTo>
                    <a:pt x="2273190" y="768375"/>
                  </a:lnTo>
                  <a:lnTo>
                    <a:pt x="0" y="768375"/>
                  </a:lnTo>
                  <a:close/>
                </a:path>
              </a:pathLst>
            </a:custGeom>
            <a:solidFill>
              <a:srgbClr val="7ED8FD"/>
            </a:solidFill>
            <a:ln>
              <a:noFill/>
            </a:ln>
          </p:spPr>
        </p:sp>
        <p:sp>
          <p:nvSpPr>
            <p:cNvPr id="390" name="Google Shape;390;p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1"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91" name="Google Shape;391;p9"/>
          <p:cNvPicPr preferRelativeResize="0"/>
          <p:nvPr/>
        </p:nvPicPr>
        <p:blipFill rotWithShape="1">
          <a:blip r:embed="rId3">
            <a:alphaModFix/>
          </a:blip>
          <a:srcRect b="1057" l="0" r="0" t="1058"/>
          <a:stretch/>
        </p:blipFill>
        <p:spPr>
          <a:xfrm>
            <a:off x="8563232" y="-2198801"/>
            <a:ext cx="10314753" cy="13552117"/>
          </a:xfrm>
          <a:prstGeom prst="rect">
            <a:avLst/>
          </a:prstGeom>
          <a:noFill/>
          <a:ln>
            <a:noFill/>
          </a:ln>
        </p:spPr>
      </p:pic>
      <p:grpSp>
        <p:nvGrpSpPr>
          <p:cNvPr id="392" name="Google Shape;392;p9"/>
          <p:cNvGrpSpPr/>
          <p:nvPr/>
        </p:nvGrpSpPr>
        <p:grpSpPr>
          <a:xfrm>
            <a:off x="725123" y="1107336"/>
            <a:ext cx="7045201" cy="1317395"/>
            <a:chOff x="0" y="9525"/>
            <a:chExt cx="9393601" cy="1756527"/>
          </a:xfrm>
        </p:grpSpPr>
        <p:sp>
          <p:nvSpPr>
            <p:cNvPr id="393" name="Google Shape;393;p9"/>
            <p:cNvSpPr txBox="1"/>
            <p:nvPr/>
          </p:nvSpPr>
          <p:spPr>
            <a:xfrm>
              <a:off x="0" y="1253445"/>
              <a:ext cx="9393601" cy="51260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300" u="none" cap="none" strike="noStrike">
                  <a:solidFill>
                    <a:srgbClr val="000000"/>
                  </a:solidFill>
                  <a:latin typeface="Lato"/>
                  <a:ea typeface="Lato"/>
                  <a:cs typeface="Lato"/>
                  <a:sym typeface="Lato"/>
                </a:rPr>
                <a:t>Elaborate on the featured statistic.</a:t>
              </a:r>
              <a:endParaRPr/>
            </a:p>
          </p:txBody>
        </p:sp>
        <p:sp>
          <p:nvSpPr>
            <p:cNvPr id="394" name="Google Shape;394;p9"/>
            <p:cNvSpPr txBox="1"/>
            <p:nvPr/>
          </p:nvSpPr>
          <p:spPr>
            <a:xfrm>
              <a:off x="478831" y="9525"/>
              <a:ext cx="8435939" cy="1002198"/>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2 out of 5</a:t>
              </a:r>
              <a:endParaRPr/>
            </a:p>
          </p:txBody>
        </p:sp>
      </p:grpSp>
      <p:grpSp>
        <p:nvGrpSpPr>
          <p:cNvPr id="395" name="Google Shape;395;p9"/>
          <p:cNvGrpSpPr/>
          <p:nvPr/>
        </p:nvGrpSpPr>
        <p:grpSpPr>
          <a:xfrm>
            <a:off x="260791" y="7831004"/>
            <a:ext cx="7973863" cy="1394214"/>
            <a:chOff x="0" y="9525"/>
            <a:chExt cx="10631818" cy="1858952"/>
          </a:xfrm>
        </p:grpSpPr>
        <p:sp>
          <p:nvSpPr>
            <p:cNvPr id="396" name="Google Shape;396;p9"/>
            <p:cNvSpPr txBox="1"/>
            <p:nvPr/>
          </p:nvSpPr>
          <p:spPr>
            <a:xfrm>
              <a:off x="163549" y="1355870"/>
              <a:ext cx="10304721" cy="51260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300" u="none" cap="none" strike="noStrike">
                  <a:solidFill>
                    <a:srgbClr val="000000"/>
                  </a:solidFill>
                  <a:latin typeface="Lato"/>
                  <a:ea typeface="Lato"/>
                  <a:cs typeface="Lato"/>
                  <a:sym typeface="Lato"/>
                </a:rPr>
                <a:t>Elaborate on the featured statistic.</a:t>
              </a:r>
              <a:endParaRPr/>
            </a:p>
          </p:txBody>
        </p:sp>
        <p:sp>
          <p:nvSpPr>
            <p:cNvPr id="397" name="Google Shape;397;p9"/>
            <p:cNvSpPr txBox="1"/>
            <p:nvPr/>
          </p:nvSpPr>
          <p:spPr>
            <a:xfrm>
              <a:off x="0" y="9525"/>
              <a:ext cx="10631818" cy="1002198"/>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12 million</a:t>
              </a:r>
              <a:endParaRPr/>
            </a:p>
          </p:txBody>
        </p:sp>
      </p:grpSp>
      <p:grpSp>
        <p:nvGrpSpPr>
          <p:cNvPr id="398" name="Google Shape;398;p9"/>
          <p:cNvGrpSpPr/>
          <p:nvPr/>
        </p:nvGrpSpPr>
        <p:grpSpPr>
          <a:xfrm>
            <a:off x="541290" y="4584401"/>
            <a:ext cx="7412866" cy="1394214"/>
            <a:chOff x="0" y="9525"/>
            <a:chExt cx="9883821" cy="1858952"/>
          </a:xfrm>
        </p:grpSpPr>
        <p:sp>
          <p:nvSpPr>
            <p:cNvPr id="399" name="Google Shape;399;p9"/>
            <p:cNvSpPr txBox="1"/>
            <p:nvPr/>
          </p:nvSpPr>
          <p:spPr>
            <a:xfrm>
              <a:off x="0" y="1355870"/>
              <a:ext cx="9883821" cy="51260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300" u="none" cap="none" strike="noStrike">
                  <a:solidFill>
                    <a:srgbClr val="000000"/>
                  </a:solidFill>
                  <a:latin typeface="Lato"/>
                  <a:ea typeface="Lato"/>
                  <a:cs typeface="Lato"/>
                  <a:sym typeface="Lato"/>
                </a:rPr>
                <a:t>Elaborate on the featured statistic.</a:t>
              </a:r>
              <a:endParaRPr/>
            </a:p>
          </p:txBody>
        </p:sp>
        <p:sp>
          <p:nvSpPr>
            <p:cNvPr id="400" name="Google Shape;400;p9"/>
            <p:cNvSpPr txBox="1"/>
            <p:nvPr/>
          </p:nvSpPr>
          <p:spPr>
            <a:xfrm>
              <a:off x="2097321" y="9525"/>
              <a:ext cx="5689180" cy="1002198"/>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5000" u="none" cap="none" strike="noStrike">
                  <a:solidFill>
                    <a:srgbClr val="12222B"/>
                  </a:solidFill>
                  <a:latin typeface="Open Sans"/>
                  <a:ea typeface="Open Sans"/>
                  <a:cs typeface="Open Sans"/>
                  <a:sym typeface="Open Sans"/>
                </a:rPr>
                <a:t>95%</a:t>
              </a:r>
              <a:endParaRPr/>
            </a:p>
          </p:txBody>
        </p:sp>
      </p:grpSp>
      <p:grpSp>
        <p:nvGrpSpPr>
          <p:cNvPr id="401" name="Google Shape;401;p9"/>
          <p:cNvGrpSpPr/>
          <p:nvPr/>
        </p:nvGrpSpPr>
        <p:grpSpPr>
          <a:xfrm>
            <a:off x="0" y="9838589"/>
            <a:ext cx="3086104" cy="3230761"/>
            <a:chOff x="0" y="-38100"/>
            <a:chExt cx="812800" cy="850900"/>
          </a:xfrm>
        </p:grpSpPr>
        <p:sp>
          <p:nvSpPr>
            <p:cNvPr id="402" name="Google Shape;402;p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7ED8FD"/>
            </a:solidFill>
            <a:ln>
              <a:noFill/>
            </a:ln>
          </p:spPr>
        </p:sp>
        <p:sp>
          <p:nvSpPr>
            <p:cNvPr id="403" name="Google Shape;403;p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4" name="Google Shape;404;p9"/>
          <p:cNvGrpSpPr/>
          <p:nvPr/>
        </p:nvGrpSpPr>
        <p:grpSpPr>
          <a:xfrm>
            <a:off x="0" y="-144661"/>
            <a:ext cx="3086104" cy="3230761"/>
            <a:chOff x="0" y="-38100"/>
            <a:chExt cx="812800" cy="850900"/>
          </a:xfrm>
        </p:grpSpPr>
        <p:sp>
          <p:nvSpPr>
            <p:cNvPr id="405" name="Google Shape;405;p9"/>
            <p:cNvSpPr/>
            <p:nvPr/>
          </p:nvSpPr>
          <p:spPr>
            <a:xfrm>
              <a:off x="0" y="0"/>
              <a:ext cx="270933" cy="80000"/>
            </a:xfrm>
            <a:custGeom>
              <a:rect b="b" l="l" r="r" t="t"/>
              <a:pathLst>
                <a:path extrusionOk="0" h="80000" w="270933">
                  <a:moveTo>
                    <a:pt x="0" y="0"/>
                  </a:moveTo>
                  <a:lnTo>
                    <a:pt x="270933" y="0"/>
                  </a:lnTo>
                  <a:lnTo>
                    <a:pt x="270933" y="80000"/>
                  </a:lnTo>
                  <a:lnTo>
                    <a:pt x="0" y="80000"/>
                  </a:lnTo>
                  <a:close/>
                </a:path>
              </a:pathLst>
            </a:custGeom>
            <a:solidFill>
              <a:srgbClr val="B4B4B4"/>
            </a:solidFill>
            <a:ln>
              <a:noFill/>
            </a:ln>
          </p:spPr>
        </p:sp>
        <p:sp>
          <p:nvSpPr>
            <p:cNvPr id="406" name="Google Shape;406;p9"/>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l">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