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4"/>
    <p:sldId id="257" r:id="rId25"/>
    <p:sldId id="258" r:id="rId26"/>
    <p:sldId id="259" r:id="rId27"/>
    <p:sldId id="260" r:id="rId28"/>
    <p:sldId id="261" r:id="rId29"/>
    <p:sldId id="262" r:id="rId30"/>
    <p:sldId id="263" r:id="rId31"/>
    <p:sldId id="264" r:id="rId32"/>
    <p:sldId id="265" r:id="rId33"/>
    <p:sldId id="266" r:id="rId34"/>
    <p:sldId id="267" r:id="rId35"/>
    <p:sldId id="268" r:id="rId36"/>
    <p:sldId id="269" r:id="rId37"/>
    <p:sldId id="270" r:id="rId38"/>
    <p:sldId id="271" r:id="rId39"/>
    <p:sldId id="272" r:id="rId40"/>
    <p:sldId id="273" r:id="rId41"/>
    <p:sldId id="274" r:id="rId42"/>
    <p:sldId id="275" r:id="rId43"/>
    <p:sldId id="276" r:id="rId44"/>
    <p:sldId id="277" r:id="rId45"/>
    <p:sldId id="278" r:id="rId46"/>
    <p:sldId id="279" r:id="rId47"/>
    <p:sldId id="280" r:id="rId48"/>
    <p:sldId id="281" r:id="rId49"/>
  </p:sldIdLst>
  <p:sldSz cx="18288000" cy="10287000"/>
  <p:notesSz cx="6858000" cy="9144000"/>
  <p:embeddedFontLst>
    <p:embeddedFont>
      <p:font typeface="Bebas Neue" charset="1" panose="00000500000000000000"/>
      <p:regular r:id="rId6"/>
    </p:embeddedFont>
    <p:embeddedFont>
      <p:font typeface="Bebas Neue Bold" charset="1" panose="020B0606020202050201"/>
      <p:regular r:id="rId7"/>
    </p:embeddedFont>
    <p:embeddedFont>
      <p:font typeface="Arimo" charset="1" panose="020B0604020202020204"/>
      <p:regular r:id="rId8"/>
    </p:embeddedFont>
    <p:embeddedFont>
      <p:font typeface="Arimo Bold" charset="1" panose="020B0704020202020204"/>
      <p:regular r:id="rId9"/>
    </p:embeddedFont>
    <p:embeddedFont>
      <p:font typeface="Arimo Italics" charset="1" panose="020B0604020202090204"/>
      <p:regular r:id="rId10"/>
    </p:embeddedFont>
    <p:embeddedFont>
      <p:font typeface="Arimo Bold Italics" charset="1" panose="020B0704020202090204"/>
      <p:regular r:id="rId11"/>
    </p:embeddedFont>
    <p:embeddedFont>
      <p:font typeface="Open Sans Light" charset="1" panose="020B0306030504020204"/>
      <p:regular r:id="rId12"/>
    </p:embeddedFont>
    <p:embeddedFont>
      <p:font typeface="Open Sans Light Bold" charset="1" panose="020B0806030504020204"/>
      <p:regular r:id="rId13"/>
    </p:embeddedFont>
    <p:embeddedFont>
      <p:font typeface="Open Sans Light Italics" charset="1" panose="020B0306030504020204"/>
      <p:regular r:id="rId14"/>
    </p:embeddedFont>
    <p:embeddedFont>
      <p:font typeface="Open Sans Light Bold Italics" charset="1" panose="020B0806030504020204"/>
      <p:regular r:id="rId15"/>
    </p:embeddedFont>
    <p:embeddedFont>
      <p:font typeface="Lato" charset="1" panose="020F0502020204030203"/>
      <p:regular r:id="rId16"/>
    </p:embeddedFont>
    <p:embeddedFont>
      <p:font typeface="Lato Bold" charset="1" panose="020F0502020204030203"/>
      <p:regular r:id="rId17"/>
    </p:embeddedFont>
    <p:embeddedFont>
      <p:font typeface="Lato Italics" charset="1" panose="020F0502020204030203"/>
      <p:regular r:id="rId18"/>
    </p:embeddedFont>
    <p:embeddedFont>
      <p:font typeface="Lato Bold Italics" charset="1" panose="020F0502020204030203"/>
      <p:regular r:id="rId19"/>
    </p:embeddedFont>
    <p:embeddedFont>
      <p:font typeface="Rubik" charset="1" panose="00000000000000000000"/>
      <p:regular r:id="rId20"/>
    </p:embeddedFont>
    <p:embeddedFont>
      <p:font typeface="Rubik Bold" charset="1" panose="00000000000000000000"/>
      <p:regular r:id="rId21"/>
    </p:embeddedFont>
    <p:embeddedFont>
      <p:font typeface="Rubik Italics" charset="1" panose="00000000000000000000"/>
      <p:regular r:id="rId22"/>
    </p:embeddedFont>
    <p:embeddedFont>
      <p:font typeface="Rubik Bold Italics" charset="1" panose="0000000000000000000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slides/slide1.xml" Type="http://schemas.openxmlformats.org/officeDocument/2006/relationships/slide"/><Relationship Id="rId25" Target="slides/slide2.xml" Type="http://schemas.openxmlformats.org/officeDocument/2006/relationships/slide"/><Relationship Id="rId26" Target="slides/slide3.xml" Type="http://schemas.openxmlformats.org/officeDocument/2006/relationships/slide"/><Relationship Id="rId27" Target="slides/slide4.xml" Type="http://schemas.openxmlformats.org/officeDocument/2006/relationships/slide"/><Relationship Id="rId28" Target="slides/slide5.xml" Type="http://schemas.openxmlformats.org/officeDocument/2006/relationships/slide"/><Relationship Id="rId29" Target="slides/slide6.xml" Type="http://schemas.openxmlformats.org/officeDocument/2006/relationships/slide"/><Relationship Id="rId3" Target="viewProps.xml" Type="http://schemas.openxmlformats.org/officeDocument/2006/relationships/viewProps"/><Relationship Id="rId30" Target="slides/slide7.xml" Type="http://schemas.openxmlformats.org/officeDocument/2006/relationships/slide"/><Relationship Id="rId31" Target="slides/slide8.xml" Type="http://schemas.openxmlformats.org/officeDocument/2006/relationships/slide"/><Relationship Id="rId32" Target="slides/slide9.xml" Type="http://schemas.openxmlformats.org/officeDocument/2006/relationships/slide"/><Relationship Id="rId33" Target="slides/slide10.xml" Type="http://schemas.openxmlformats.org/officeDocument/2006/relationships/slide"/><Relationship Id="rId34" Target="slides/slide11.xml" Type="http://schemas.openxmlformats.org/officeDocument/2006/relationships/slide"/><Relationship Id="rId35" Target="slides/slide12.xml" Type="http://schemas.openxmlformats.org/officeDocument/2006/relationships/slide"/><Relationship Id="rId36" Target="slides/slide13.xml" Type="http://schemas.openxmlformats.org/officeDocument/2006/relationships/slide"/><Relationship Id="rId37" Target="slides/slide14.xml" Type="http://schemas.openxmlformats.org/officeDocument/2006/relationships/slide"/><Relationship Id="rId38" Target="slides/slide15.xml" Type="http://schemas.openxmlformats.org/officeDocument/2006/relationships/slide"/><Relationship Id="rId39" Target="slides/slide16.xml" Type="http://schemas.openxmlformats.org/officeDocument/2006/relationships/slide"/><Relationship Id="rId4" Target="theme/theme1.xml" Type="http://schemas.openxmlformats.org/officeDocument/2006/relationships/theme"/><Relationship Id="rId40" Target="slides/slide17.xml" Type="http://schemas.openxmlformats.org/officeDocument/2006/relationships/slide"/><Relationship Id="rId41" Target="slides/slide18.xml" Type="http://schemas.openxmlformats.org/officeDocument/2006/relationships/slide"/><Relationship Id="rId42" Target="slides/slide19.xml" Type="http://schemas.openxmlformats.org/officeDocument/2006/relationships/slide"/><Relationship Id="rId43" Target="slides/slide20.xml" Type="http://schemas.openxmlformats.org/officeDocument/2006/relationships/slide"/><Relationship Id="rId44" Target="slides/slide21.xml" Type="http://schemas.openxmlformats.org/officeDocument/2006/relationships/slide"/><Relationship Id="rId45" Target="slides/slide22.xml" Type="http://schemas.openxmlformats.org/officeDocument/2006/relationships/slide"/><Relationship Id="rId46" Target="slides/slide23.xml" Type="http://schemas.openxmlformats.org/officeDocument/2006/relationships/slide"/><Relationship Id="rId47" Target="slides/slide24.xml" Type="http://schemas.openxmlformats.org/officeDocument/2006/relationships/slide"/><Relationship Id="rId48" Target="slides/slide25.xml" Type="http://schemas.openxmlformats.org/officeDocument/2006/relationships/slide"/><Relationship Id="rId49" Target="slides/slide26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png" Type="http://schemas.openxmlformats.org/officeDocument/2006/relationships/image"/><Relationship Id="rId5" Target="../media/image25.svg" Type="http://schemas.openxmlformats.org/officeDocument/2006/relationships/image"/><Relationship Id="rId6" Target="../media/image26.png" Type="http://schemas.openxmlformats.org/officeDocument/2006/relationships/image"/><Relationship Id="rId7" Target="../media/image27.svg" Type="http://schemas.openxmlformats.org/officeDocument/2006/relationships/image"/><Relationship Id="rId8" Target="../media/image28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7.svg" Type="http://schemas.openxmlformats.org/officeDocument/2006/relationships/image"/><Relationship Id="rId2" Target="../media/image29.png" Type="http://schemas.openxmlformats.org/officeDocument/2006/relationships/image"/><Relationship Id="rId3" Target="../media/image30.png" Type="http://schemas.openxmlformats.org/officeDocument/2006/relationships/image"/><Relationship Id="rId4" Target="../media/image31.svg" Type="http://schemas.openxmlformats.org/officeDocument/2006/relationships/image"/><Relationship Id="rId5" Target="../media/image32.png" Type="http://schemas.openxmlformats.org/officeDocument/2006/relationships/image"/><Relationship Id="rId6" Target="../media/image33.svg" Type="http://schemas.openxmlformats.org/officeDocument/2006/relationships/image"/><Relationship Id="rId7" Target="../media/image34.png" Type="http://schemas.openxmlformats.org/officeDocument/2006/relationships/image"/><Relationship Id="rId8" Target="../media/image35.svg" Type="http://schemas.openxmlformats.org/officeDocument/2006/relationships/image"/><Relationship Id="rId9" Target="../media/image36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39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Relationship Id="rId6" Target="../media/image42.png" Type="http://schemas.openxmlformats.org/officeDocument/2006/relationships/image"/><Relationship Id="rId7" Target="../media/image43.svg" Type="http://schemas.openxmlformats.org/officeDocument/2006/relationships/image"/><Relationship Id="rId8" Target="../media/image44.png" Type="http://schemas.openxmlformats.org/officeDocument/2006/relationships/image"/><Relationship Id="rId9" Target="../media/image45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jpeg" Type="http://schemas.openxmlformats.org/officeDocument/2006/relationships/image"/><Relationship Id="rId3" Target="../media/image49.jpeg" Type="http://schemas.openxmlformats.org/officeDocument/2006/relationships/image"/><Relationship Id="rId4" Target="../media/image50.jpeg" Type="http://schemas.openxmlformats.org/officeDocument/2006/relationships/image"/><Relationship Id="rId5" Target="../media/image51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jpeg" Type="http://schemas.openxmlformats.org/officeDocument/2006/relationships/image"/><Relationship Id="rId3" Target="../media/image53.jpeg" Type="http://schemas.openxmlformats.org/officeDocument/2006/relationships/image"/><Relationship Id="rId4" Target="../media/image54.jpeg" Type="http://schemas.openxmlformats.org/officeDocument/2006/relationships/image"/><Relationship Id="rId5" Target="../media/image55.jpeg" Type="http://schemas.openxmlformats.org/officeDocument/2006/relationships/image"/><Relationship Id="rId6" Target="../media/image56.jpeg" Type="http://schemas.openxmlformats.org/officeDocument/2006/relationships/image"/><Relationship Id="rId7" Target="../media/image57.jpeg" Type="http://schemas.openxmlformats.org/officeDocument/2006/relationships/image"/><Relationship Id="rId8" Target="../media/image58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0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9.png" Type="http://schemas.openxmlformats.org/officeDocument/2006/relationships/image"/><Relationship Id="rId11" Target="../media/image70.svg" Type="http://schemas.openxmlformats.org/officeDocument/2006/relationships/image"/><Relationship Id="rId12" Target="../media/image71.png" Type="http://schemas.openxmlformats.org/officeDocument/2006/relationships/image"/><Relationship Id="rId13" Target="../media/image72.svg" Type="http://schemas.openxmlformats.org/officeDocument/2006/relationships/image"/><Relationship Id="rId14" Target="../media/image73.png" Type="http://schemas.openxmlformats.org/officeDocument/2006/relationships/image"/><Relationship Id="rId15" Target="../media/image74.svg" Type="http://schemas.openxmlformats.org/officeDocument/2006/relationships/image"/><Relationship Id="rId16" Target="../media/image75.png" Type="http://schemas.openxmlformats.org/officeDocument/2006/relationships/image"/><Relationship Id="rId17" Target="../media/image76.svg" Type="http://schemas.openxmlformats.org/officeDocument/2006/relationships/image"/><Relationship Id="rId18" Target="../media/image77.png" Type="http://schemas.openxmlformats.org/officeDocument/2006/relationships/image"/><Relationship Id="rId19" Target="../media/image78.svg" Type="http://schemas.openxmlformats.org/officeDocument/2006/relationships/image"/><Relationship Id="rId2" Target="../media/image61.png" Type="http://schemas.openxmlformats.org/officeDocument/2006/relationships/image"/><Relationship Id="rId20" Target="../media/image79.png" Type="http://schemas.openxmlformats.org/officeDocument/2006/relationships/image"/><Relationship Id="rId21" Target="../media/image80.svg" Type="http://schemas.openxmlformats.org/officeDocument/2006/relationships/image"/><Relationship Id="rId22" Target="../media/image81.png" Type="http://schemas.openxmlformats.org/officeDocument/2006/relationships/image"/><Relationship Id="rId23" Target="../media/image82.svg" Type="http://schemas.openxmlformats.org/officeDocument/2006/relationships/image"/><Relationship Id="rId24" Target="../media/image83.png" Type="http://schemas.openxmlformats.org/officeDocument/2006/relationships/image"/><Relationship Id="rId25" Target="../media/image84.svg" Type="http://schemas.openxmlformats.org/officeDocument/2006/relationships/image"/><Relationship Id="rId26" Target="../media/image85.png" Type="http://schemas.openxmlformats.org/officeDocument/2006/relationships/image"/><Relationship Id="rId27" Target="../media/image86.svg" Type="http://schemas.openxmlformats.org/officeDocument/2006/relationships/image"/><Relationship Id="rId28" Target="../media/image87.png" Type="http://schemas.openxmlformats.org/officeDocument/2006/relationships/image"/><Relationship Id="rId29" Target="../media/image88.svg" Type="http://schemas.openxmlformats.org/officeDocument/2006/relationships/image"/><Relationship Id="rId3" Target="../media/image62.svg" Type="http://schemas.openxmlformats.org/officeDocument/2006/relationships/image"/><Relationship Id="rId30" Target="../media/image89.png" Type="http://schemas.openxmlformats.org/officeDocument/2006/relationships/image"/><Relationship Id="rId31" Target="../media/image90.svg" Type="http://schemas.openxmlformats.org/officeDocument/2006/relationships/image"/><Relationship Id="rId32" Target="../media/image91.png" Type="http://schemas.openxmlformats.org/officeDocument/2006/relationships/image"/><Relationship Id="rId33" Target="../media/image92.svg" Type="http://schemas.openxmlformats.org/officeDocument/2006/relationships/image"/><Relationship Id="rId34" Target="../media/image93.png" Type="http://schemas.openxmlformats.org/officeDocument/2006/relationships/image"/><Relationship Id="rId35" Target="../media/image94.svg" Type="http://schemas.openxmlformats.org/officeDocument/2006/relationships/image"/><Relationship Id="rId36" Target="../media/image95.png" Type="http://schemas.openxmlformats.org/officeDocument/2006/relationships/image"/><Relationship Id="rId37" Target="../media/image96.svg" Type="http://schemas.openxmlformats.org/officeDocument/2006/relationships/image"/><Relationship Id="rId38" Target="../media/image97.png" Type="http://schemas.openxmlformats.org/officeDocument/2006/relationships/image"/><Relationship Id="rId39" Target="../media/image98.svg" Type="http://schemas.openxmlformats.org/officeDocument/2006/relationships/image"/><Relationship Id="rId4" Target="../media/image63.png" Type="http://schemas.openxmlformats.org/officeDocument/2006/relationships/image"/><Relationship Id="rId40" Target="../media/image99.png" Type="http://schemas.openxmlformats.org/officeDocument/2006/relationships/image"/><Relationship Id="rId41" Target="../media/image100.svg" Type="http://schemas.openxmlformats.org/officeDocument/2006/relationships/image"/><Relationship Id="rId42" Target="../media/image101.png" Type="http://schemas.openxmlformats.org/officeDocument/2006/relationships/image"/><Relationship Id="rId43" Target="../media/image102.svg" Type="http://schemas.openxmlformats.org/officeDocument/2006/relationships/image"/><Relationship Id="rId44" Target="../media/image103.png" Type="http://schemas.openxmlformats.org/officeDocument/2006/relationships/image"/><Relationship Id="rId45" Target="../media/image104.svg" Type="http://schemas.openxmlformats.org/officeDocument/2006/relationships/image"/><Relationship Id="rId46" Target="../media/image105.png" Type="http://schemas.openxmlformats.org/officeDocument/2006/relationships/image"/><Relationship Id="rId47" Target="../media/image106.svg" Type="http://schemas.openxmlformats.org/officeDocument/2006/relationships/image"/><Relationship Id="rId48" Target="../media/image107.png" Type="http://schemas.openxmlformats.org/officeDocument/2006/relationships/image"/><Relationship Id="rId49" Target="../media/image108.svg" Type="http://schemas.openxmlformats.org/officeDocument/2006/relationships/image"/><Relationship Id="rId5" Target="../media/image64.svg" Type="http://schemas.openxmlformats.org/officeDocument/2006/relationships/image"/><Relationship Id="rId50" Target="../media/image109.png" Type="http://schemas.openxmlformats.org/officeDocument/2006/relationships/image"/><Relationship Id="rId51" Target="../media/image110.svg" Type="http://schemas.openxmlformats.org/officeDocument/2006/relationships/image"/><Relationship Id="rId52" Target="../media/image111.png" Type="http://schemas.openxmlformats.org/officeDocument/2006/relationships/image"/><Relationship Id="rId53" Target="../media/image112.svg" Type="http://schemas.openxmlformats.org/officeDocument/2006/relationships/image"/><Relationship Id="rId54" Target="../media/image113.png" Type="http://schemas.openxmlformats.org/officeDocument/2006/relationships/image"/><Relationship Id="rId55" Target="../media/image114.svg" Type="http://schemas.openxmlformats.org/officeDocument/2006/relationships/image"/><Relationship Id="rId56" Target="../media/image115.png" Type="http://schemas.openxmlformats.org/officeDocument/2006/relationships/image"/><Relationship Id="rId57" Target="../media/image116.svg" Type="http://schemas.openxmlformats.org/officeDocument/2006/relationships/image"/><Relationship Id="rId58" Target="../media/image117.png" Type="http://schemas.openxmlformats.org/officeDocument/2006/relationships/image"/><Relationship Id="rId59" Target="../media/image118.svg" Type="http://schemas.openxmlformats.org/officeDocument/2006/relationships/image"/><Relationship Id="rId6" Target="../media/image65.png" Type="http://schemas.openxmlformats.org/officeDocument/2006/relationships/image"/><Relationship Id="rId60" Target="../media/image119.png" Type="http://schemas.openxmlformats.org/officeDocument/2006/relationships/image"/><Relationship Id="rId61" Target="../media/image120.svg" Type="http://schemas.openxmlformats.org/officeDocument/2006/relationships/image"/><Relationship Id="rId62" Target="../media/image121.png" Type="http://schemas.openxmlformats.org/officeDocument/2006/relationships/image"/><Relationship Id="rId63" Target="../media/image122.svg" Type="http://schemas.openxmlformats.org/officeDocument/2006/relationships/image"/><Relationship Id="rId64" Target="../media/image123.png" Type="http://schemas.openxmlformats.org/officeDocument/2006/relationships/image"/><Relationship Id="rId65" Target="../media/image124.svg" Type="http://schemas.openxmlformats.org/officeDocument/2006/relationships/image"/><Relationship Id="rId66" Target="../media/image125.png" Type="http://schemas.openxmlformats.org/officeDocument/2006/relationships/image"/><Relationship Id="rId67" Target="../media/image126.svg" Type="http://schemas.openxmlformats.org/officeDocument/2006/relationships/image"/><Relationship Id="rId68" Target="../media/image127.png" Type="http://schemas.openxmlformats.org/officeDocument/2006/relationships/image"/><Relationship Id="rId69" Target="../media/image128.svg" Type="http://schemas.openxmlformats.org/officeDocument/2006/relationships/image"/><Relationship Id="rId7" Target="../media/image66.svg" Type="http://schemas.openxmlformats.org/officeDocument/2006/relationships/image"/><Relationship Id="rId70" Target="../media/image129.png" Type="http://schemas.openxmlformats.org/officeDocument/2006/relationships/image"/><Relationship Id="rId71" Target="../media/image130.svg" Type="http://schemas.openxmlformats.org/officeDocument/2006/relationships/image"/><Relationship Id="rId72" Target="../media/image131.png" Type="http://schemas.openxmlformats.org/officeDocument/2006/relationships/image"/><Relationship Id="rId73" Target="../media/image132.svg" Type="http://schemas.openxmlformats.org/officeDocument/2006/relationships/image"/><Relationship Id="rId74" Target="../media/image133.png" Type="http://schemas.openxmlformats.org/officeDocument/2006/relationships/image"/><Relationship Id="rId75" Target="../media/image134.svg" Type="http://schemas.openxmlformats.org/officeDocument/2006/relationships/image"/><Relationship Id="rId76" Target="../media/image135.png" Type="http://schemas.openxmlformats.org/officeDocument/2006/relationships/image"/><Relationship Id="rId77" Target="../media/image136.svg" Type="http://schemas.openxmlformats.org/officeDocument/2006/relationships/image"/><Relationship Id="rId78" Target="../media/image137.png" Type="http://schemas.openxmlformats.org/officeDocument/2006/relationships/image"/><Relationship Id="rId79" Target="../media/image138.svg" Type="http://schemas.openxmlformats.org/officeDocument/2006/relationships/image"/><Relationship Id="rId8" Target="../media/image67.png" Type="http://schemas.openxmlformats.org/officeDocument/2006/relationships/image"/><Relationship Id="rId80" Target="../media/image139.png" Type="http://schemas.openxmlformats.org/officeDocument/2006/relationships/image"/><Relationship Id="rId81" Target="../media/image140.svg" Type="http://schemas.openxmlformats.org/officeDocument/2006/relationships/image"/><Relationship Id="rId9" Target="../media/image68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6.png" Type="http://schemas.openxmlformats.org/officeDocument/2006/relationships/image"/><Relationship Id="rId5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svg" Type="http://schemas.openxmlformats.org/officeDocument/2006/relationships/image"/><Relationship Id="rId2" Target="../media/image12.pn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17.png" Type="http://schemas.openxmlformats.org/officeDocument/2006/relationships/image"/><Relationship Id="rId8" Target="../media/image18.svg" Type="http://schemas.openxmlformats.org/officeDocument/2006/relationships/image"/><Relationship Id="rId9" Target="../media/image1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C6C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-12151423" y="-8030135"/>
            <a:ext cx="25581673" cy="26174213"/>
            <a:chOff x="0" y="0"/>
            <a:chExt cx="34108898" cy="34898951"/>
          </a:xfrm>
        </p:grpSpPr>
        <p:sp>
          <p:nvSpPr>
            <p:cNvPr name="AutoShape 3" id="3"/>
            <p:cNvSpPr/>
            <p:nvPr/>
          </p:nvSpPr>
          <p:spPr>
            <a:xfrm rot="0">
              <a:off x="2153886" y="0"/>
              <a:ext cx="31955012" cy="34898951"/>
            </a:xfrm>
            <a:prstGeom prst="rect">
              <a:avLst/>
            </a:prstGeom>
            <a:solidFill>
              <a:srgbClr val="DDEFF0"/>
            </a:solidFill>
          </p:spPr>
        </p:sp>
        <p:grpSp>
          <p:nvGrpSpPr>
            <p:cNvPr name="Group 4" id="4"/>
            <p:cNvGrpSpPr/>
            <p:nvPr/>
          </p:nvGrpSpPr>
          <p:grpSpPr>
            <a:xfrm rot="0">
              <a:off x="0" y="96235"/>
              <a:ext cx="4307772" cy="4307772"/>
              <a:chOff x="0" y="0"/>
              <a:chExt cx="6350000" cy="6350000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13000533"/>
              <a:ext cx="4307772" cy="4307772"/>
              <a:chOff x="0" y="0"/>
              <a:chExt cx="6350000" cy="63500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4397668"/>
              <a:ext cx="4307772" cy="4307772"/>
              <a:chOff x="0" y="0"/>
              <a:chExt cx="6350000" cy="63500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17301966"/>
              <a:ext cx="4307772" cy="4307772"/>
              <a:chOff x="0" y="0"/>
              <a:chExt cx="6350000" cy="635000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0" y="25904831"/>
              <a:ext cx="4307772" cy="4307772"/>
              <a:chOff x="0" y="0"/>
              <a:chExt cx="6350000" cy="635000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0" y="8699101"/>
              <a:ext cx="4307772" cy="4307772"/>
              <a:chOff x="0" y="0"/>
              <a:chExt cx="6350000" cy="63500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0" y="21603399"/>
              <a:ext cx="4307772" cy="4307772"/>
              <a:chOff x="0" y="0"/>
              <a:chExt cx="6350000" cy="635000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0" y="30206264"/>
              <a:ext cx="4307772" cy="4307772"/>
              <a:chOff x="0" y="0"/>
              <a:chExt cx="6350000" cy="635000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</p:grpSp>
      <p:sp>
        <p:nvSpPr>
          <p:cNvPr name="TextBox 20" id="20"/>
          <p:cNvSpPr txBox="true"/>
          <p:nvPr/>
        </p:nvSpPr>
        <p:spPr>
          <a:xfrm rot="0">
            <a:off x="1028700" y="2864247"/>
            <a:ext cx="6265433" cy="680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85"/>
              </a:lnSpc>
            </a:pPr>
            <a:r>
              <a:rPr lang="en-US" sz="3918" spc="587">
                <a:solidFill>
                  <a:srgbClr val="7C6CE3"/>
                </a:solidFill>
                <a:latin typeface="Bebas Neue"/>
              </a:rPr>
              <a:t>INFOGRAPHIC DESIGN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28700" y="4250431"/>
            <a:ext cx="10066690" cy="3105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2081"/>
              </a:lnSpc>
            </a:pPr>
            <a:r>
              <a:rPr lang="en-US" sz="10884" spc="1110">
                <a:solidFill>
                  <a:srgbClr val="7C6CE3"/>
                </a:solidFill>
                <a:latin typeface="Bebas Neue Bold"/>
              </a:rPr>
              <a:t>PROJECT MANAGEMENT</a:t>
            </a:r>
          </a:p>
        </p:txBody>
      </p:sp>
      <p:pic>
        <p:nvPicPr>
          <p:cNvPr name="Picture 22" id="2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9144000" y="1028700"/>
            <a:ext cx="85725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0687" y="1138245"/>
            <a:ext cx="8148265" cy="8232457"/>
            <a:chOff x="0" y="0"/>
            <a:chExt cx="10864354" cy="1097661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1076891" y="10570845"/>
              <a:ext cx="852587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ITEM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3178284" y="10570845"/>
              <a:ext cx="867470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ITEM 2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287119" y="10570845"/>
              <a:ext cx="867470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ITEM 3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7393970" y="10570845"/>
              <a:ext cx="871438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ITEM 4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9504789" y="10570845"/>
              <a:ext cx="867470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ITEM 5</a:t>
              </a:r>
            </a:p>
          </p:txBody>
        </p: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577354" y="179070"/>
              <a:ext cx="10287000" cy="10287000"/>
              <a:chOff x="0" y="0"/>
              <a:chExt cx="10287000" cy="102870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3969" y="-47625"/>
              <a:ext cx="420985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50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2009775"/>
              <a:ext cx="424954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40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3969" y="4067175"/>
              <a:ext cx="420985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30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3969" y="6124575"/>
              <a:ext cx="420985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20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18951" y="8181975"/>
              <a:ext cx="406003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10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167680" y="10239375"/>
              <a:ext cx="257274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0 </a:t>
              </a:r>
            </a:p>
          </p:txBody>
        </p:sp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577218" y="172720"/>
              <a:ext cx="10287136" cy="10293350"/>
              <a:chOff x="-136" y="-6350"/>
              <a:chExt cx="10287136" cy="10293350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-1732" y="8216863"/>
                <a:ext cx="1855125" cy="2070137"/>
              </a:xfrm>
              <a:custGeom>
                <a:avLst/>
                <a:gdLst/>
                <a:ahLst/>
                <a:cxnLst/>
                <a:rect r="r" b="b" t="t" l="l"/>
                <a:pathLst>
                  <a:path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D4B25A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2108835" y="6165850"/>
                <a:ext cx="1851660" cy="4121150"/>
              </a:xfrm>
              <a:custGeom>
                <a:avLst/>
                <a:gdLst/>
                <a:ahLst/>
                <a:cxnLst/>
                <a:rect r="r" b="b" t="t" l="l"/>
                <a:pathLst>
                  <a:path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D4B25A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4217670" y="4108450"/>
                <a:ext cx="1851660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D4B25A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6326505" y="2051050"/>
                <a:ext cx="1851660" cy="8235950"/>
              </a:xfrm>
              <a:custGeom>
                <a:avLst/>
                <a:gdLst/>
                <a:ahLst/>
                <a:cxnLst/>
                <a:rect r="r" b="b" t="t" l="l"/>
                <a:pathLst>
                  <a:path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D4B25A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8435340" y="-6350"/>
                <a:ext cx="1851660" cy="10293350"/>
              </a:xfrm>
              <a:custGeom>
                <a:avLst/>
                <a:gdLst/>
                <a:ahLst/>
                <a:cxnLst/>
                <a:rect r="r" b="b" t="t" l="l"/>
                <a:pathLst>
                  <a:path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D4B25A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0" y="9251950"/>
                <a:ext cx="1851660" cy="1035050"/>
              </a:xfrm>
              <a:custGeom>
                <a:avLst/>
                <a:gdLst/>
                <a:ahLst/>
                <a:cxnLst/>
                <a:rect r="r" b="b" t="t" l="l"/>
                <a:pathLst>
                  <a:path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2108835" y="6990080"/>
                <a:ext cx="1851660" cy="3296920"/>
              </a:xfrm>
              <a:custGeom>
                <a:avLst/>
                <a:gdLst/>
                <a:ahLst/>
                <a:cxnLst/>
                <a:rect r="r" b="b" t="t" l="l"/>
                <a:pathLst>
                  <a:path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4217670" y="5138208"/>
                <a:ext cx="1851660" cy="5148792"/>
              </a:xfrm>
              <a:custGeom>
                <a:avLst/>
                <a:gdLst/>
                <a:ahLst/>
                <a:cxnLst/>
                <a:rect r="r" b="b" t="t" l="l"/>
                <a:pathLst>
                  <a:path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6326505" y="3698240"/>
                <a:ext cx="1851660" cy="6588760"/>
              </a:xfrm>
              <a:custGeom>
                <a:avLst/>
                <a:gdLst/>
                <a:ahLst/>
                <a:cxnLst/>
                <a:rect r="r" b="b" t="t" l="l"/>
                <a:pathLst>
                  <a:path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8435340" y="1640586"/>
                <a:ext cx="1851660" cy="8646414"/>
              </a:xfrm>
              <a:custGeom>
                <a:avLst/>
                <a:gdLst/>
                <a:ahLst/>
                <a:cxnLst/>
                <a:rect r="r" b="b" t="t" l="l"/>
                <a:pathLst>
                  <a:path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0" y="10287000"/>
                <a:ext cx="1851660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2108835" y="8638540"/>
                <a:ext cx="1851660" cy="1648460"/>
              </a:xfrm>
              <a:custGeom>
                <a:avLst/>
                <a:gdLst/>
                <a:ahLst/>
                <a:cxnLst/>
                <a:rect r="r" b="b" t="t" l="l"/>
                <a:pathLst>
                  <a:path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4217670" y="7197725"/>
                <a:ext cx="1851660" cy="3089275"/>
              </a:xfrm>
              <a:custGeom>
                <a:avLst/>
                <a:gdLst/>
                <a:ahLst/>
                <a:cxnLst/>
                <a:rect r="r" b="b" t="t" l="l"/>
                <a:pathLst>
                  <a:path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6326505" y="6580822"/>
                <a:ext cx="1851660" cy="3706178"/>
              </a:xfrm>
              <a:custGeom>
                <a:avLst/>
                <a:gdLst/>
                <a:ahLst/>
                <a:cxnLst/>
                <a:rect r="r" b="b" t="t" l="l"/>
                <a:pathLst>
                  <a:path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8435340" y="5757926"/>
                <a:ext cx="1851660" cy="4529074"/>
              </a:xfrm>
              <a:custGeom>
                <a:avLst/>
                <a:gdLst/>
                <a:ahLst/>
                <a:cxnLst/>
                <a:rect r="r" b="b" t="t" l="l"/>
                <a:pathLst>
                  <a:path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40329E"/>
              </a:solidFill>
            </p:spPr>
          </p:sp>
        </p:grpSp>
      </p:grpSp>
      <p:sp>
        <p:nvSpPr>
          <p:cNvPr name="TextBox 37" id="37"/>
          <p:cNvSpPr txBox="true"/>
          <p:nvPr/>
        </p:nvSpPr>
        <p:spPr>
          <a:xfrm rot="0">
            <a:off x="1028700" y="1148510"/>
            <a:ext cx="7052374" cy="19850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 u="none">
                <a:solidFill>
                  <a:srgbClr val="7C6CE3"/>
                </a:solidFill>
                <a:latin typeface="Bebas Neue Bold"/>
              </a:rPr>
              <a:t>ADD AN INFOGRAPHIC PAGE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028700" y="3491552"/>
            <a:ext cx="5887034" cy="358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Elaborate on the data you want to discuss.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3592313" y="5143658"/>
            <a:ext cx="6291615" cy="0"/>
          </a:xfrm>
          <a:prstGeom prst="line">
            <a:avLst/>
          </a:prstGeom>
          <a:ln cap="flat" w="9525">
            <a:solidFill>
              <a:srgbClr val="40329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0">
            <a:off x="6738120" y="2012138"/>
            <a:ext cx="1452482" cy="0"/>
          </a:xfrm>
          <a:prstGeom prst="line">
            <a:avLst/>
          </a:prstGeom>
          <a:ln cap="flat" w="9525">
            <a:solidFill>
              <a:srgbClr val="40329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0">
            <a:off x="6738120" y="8275178"/>
            <a:ext cx="1452482" cy="0"/>
          </a:xfrm>
          <a:prstGeom prst="line">
            <a:avLst/>
          </a:prstGeom>
          <a:ln cap="flat" w="9525">
            <a:solidFill>
              <a:srgbClr val="40329E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/>
          <p:nvPr/>
        </p:nvGrpSpPr>
        <p:grpSpPr>
          <a:xfrm rot="0">
            <a:off x="7438413" y="1312051"/>
            <a:ext cx="1409700" cy="140970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1926654" y="1777482"/>
            <a:ext cx="478836" cy="478836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926654" y="8030681"/>
            <a:ext cx="478836" cy="478836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4B25A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438413" y="7565249"/>
            <a:ext cx="1409700" cy="1409700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4B25A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77274" y="7849015"/>
            <a:ext cx="931977" cy="842169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29273" y="1513665"/>
            <a:ext cx="825306" cy="1006471"/>
          </a:xfrm>
          <a:prstGeom prst="rect">
            <a:avLst/>
          </a:prstGeom>
        </p:spPr>
      </p:pic>
      <p:sp>
        <p:nvSpPr>
          <p:cNvPr name="AutoShape 19" id="19"/>
          <p:cNvSpPr/>
          <p:nvPr/>
        </p:nvSpPr>
        <p:spPr>
          <a:xfrm rot="0">
            <a:off x="3128350" y="5143658"/>
            <a:ext cx="5281407" cy="0"/>
          </a:xfrm>
          <a:prstGeom prst="line">
            <a:avLst/>
          </a:prstGeom>
          <a:ln cap="flat" w="9525">
            <a:solidFill>
              <a:srgbClr val="40329E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0" id="20"/>
          <p:cNvGrpSpPr/>
          <p:nvPr/>
        </p:nvGrpSpPr>
        <p:grpSpPr>
          <a:xfrm rot="0">
            <a:off x="7438413" y="4438650"/>
            <a:ext cx="1409700" cy="1409700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F6FED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1926654" y="4904082"/>
            <a:ext cx="478836" cy="478836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C6CE3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26" id="2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60690" y="4655070"/>
            <a:ext cx="965145" cy="861611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674429" y="2462691"/>
            <a:ext cx="5602565" cy="5371459"/>
          </a:xfrm>
          <a:prstGeom prst="rect">
            <a:avLst/>
          </a:prstGeom>
        </p:spPr>
      </p:pic>
      <p:sp>
        <p:nvSpPr>
          <p:cNvPr name="TextBox 28" id="28"/>
          <p:cNvSpPr txBox="true"/>
          <p:nvPr/>
        </p:nvSpPr>
        <p:spPr>
          <a:xfrm rot="0">
            <a:off x="9352938" y="1633275"/>
            <a:ext cx="2087941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STEP ONE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352938" y="7886474"/>
            <a:ext cx="2087941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STEP ONE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2967465" y="1456515"/>
            <a:ext cx="3910842" cy="1063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2967465" y="7709714"/>
            <a:ext cx="4011105" cy="1063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352938" y="4759874"/>
            <a:ext cx="2087941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STEP ONE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2967465" y="4583115"/>
            <a:ext cx="3910842" cy="1063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417831" y="3641725"/>
            <a:ext cx="4115762" cy="148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00"/>
              </a:lnSpc>
            </a:pPr>
            <a:r>
              <a:rPr lang="en-US" sz="5000" spc="595">
                <a:solidFill>
                  <a:srgbClr val="2B1B94"/>
                </a:solidFill>
                <a:latin typeface="Bebas Neue Bold"/>
              </a:rPr>
              <a:t>EXAMPLE</a:t>
            </a:r>
          </a:p>
          <a:p>
            <a:pPr algn="ctr" marL="0" indent="0" lvl="0">
              <a:lnSpc>
                <a:spcPts val="5800"/>
              </a:lnSpc>
            </a:pPr>
            <a:r>
              <a:rPr lang="en-US" sz="5000" spc="595">
                <a:solidFill>
                  <a:srgbClr val="2B1B94"/>
                </a:solidFill>
                <a:latin typeface="Bebas Neue Bold"/>
              </a:rPr>
              <a:t>ONE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481299"/>
            <a:ext cx="16230600" cy="100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 u="none">
                <a:solidFill>
                  <a:srgbClr val="7C6CE3"/>
                </a:solidFill>
                <a:latin typeface="Bebas Neue Bold"/>
              </a:rPr>
              <a:t>ADD A TIMELINE 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5336654"/>
            <a:ext cx="3364925" cy="1376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ADD A</a:t>
            </a:r>
          </a:p>
          <a:p>
            <a:pPr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MAIN POINT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7151655"/>
            <a:ext cx="3364925" cy="71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Elaborate on what you want to discuss.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7258" y="5336654"/>
            <a:ext cx="3364925" cy="1376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ADD A</a:t>
            </a:r>
          </a:p>
          <a:p>
            <a:pPr algn="l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MAIN POINT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317258" y="7151655"/>
            <a:ext cx="3364925" cy="71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Elaborate on what you want to discuss.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894375" y="5336654"/>
            <a:ext cx="3364925" cy="1376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ADD A</a:t>
            </a:r>
          </a:p>
          <a:p>
            <a:pPr algn="l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MAIN POINT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894375" y="7151655"/>
            <a:ext cx="3364925" cy="71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Elaborate on what you want to discuss.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605817" y="5336654"/>
            <a:ext cx="3364925" cy="1376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ADD A</a:t>
            </a:r>
          </a:p>
          <a:p>
            <a:pPr algn="l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MAIN POINT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605817" y="7151655"/>
            <a:ext cx="3364925" cy="71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Elaborate on what you want to discuss. 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028700" y="4640139"/>
            <a:ext cx="353616" cy="353616"/>
            <a:chOff x="0" y="0"/>
            <a:chExt cx="6350000" cy="6350000"/>
          </a:xfrm>
        </p:grpSpPr>
        <p:sp>
          <p:nvSpPr>
            <p:cNvPr name="Freeform 12" id="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5318376" y="4621350"/>
            <a:ext cx="353616" cy="353616"/>
            <a:chOff x="0" y="0"/>
            <a:chExt cx="6350000" cy="6350000"/>
          </a:xfrm>
        </p:grpSpPr>
        <p:sp>
          <p:nvSpPr>
            <p:cNvPr name="Freeform 14" id="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ACBA9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9605817" y="4627739"/>
            <a:ext cx="353616" cy="353616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1A10B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3894375" y="4615162"/>
            <a:ext cx="353616" cy="353616"/>
            <a:chOff x="0" y="0"/>
            <a:chExt cx="6350000" cy="6350000"/>
          </a:xfrm>
        </p:grpSpPr>
        <p:sp>
          <p:nvSpPr>
            <p:cNvPr name="Freeform 18" id="1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37C9EF"/>
            </a:solidFill>
          </p:spPr>
        </p:sp>
      </p:grpSp>
      <p:sp>
        <p:nvSpPr>
          <p:cNvPr name="AutoShape 19" id="19"/>
          <p:cNvSpPr/>
          <p:nvPr/>
        </p:nvSpPr>
        <p:spPr>
          <a:xfrm rot="-14976">
            <a:off x="1382295" y="4783698"/>
            <a:ext cx="3936102" cy="0"/>
          </a:xfrm>
          <a:prstGeom prst="line">
            <a:avLst/>
          </a:prstGeom>
          <a:ln cap="flat" w="47625">
            <a:solidFill>
              <a:srgbClr val="2B1B9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 rot="5202">
            <a:off x="5671990" y="4777498"/>
            <a:ext cx="3933830" cy="0"/>
          </a:xfrm>
          <a:prstGeom prst="line">
            <a:avLst/>
          </a:prstGeom>
          <a:ln cap="flat" w="47625">
            <a:solidFill>
              <a:srgbClr val="2B1B9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1" id="21"/>
          <p:cNvSpPr/>
          <p:nvPr/>
        </p:nvSpPr>
        <p:spPr>
          <a:xfrm rot="-10001">
            <a:off x="9959423" y="4774404"/>
            <a:ext cx="3934961" cy="0"/>
          </a:xfrm>
          <a:prstGeom prst="line">
            <a:avLst/>
          </a:prstGeom>
          <a:ln cap="flat" w="47625">
            <a:solidFill>
              <a:srgbClr val="2B1B9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 rot="0">
            <a:off x="14247991" y="4768158"/>
            <a:ext cx="3011309" cy="0"/>
          </a:xfrm>
          <a:prstGeom prst="line">
            <a:avLst/>
          </a:prstGeom>
          <a:ln cap="flat" w="47625">
            <a:solidFill>
              <a:srgbClr val="2B1B9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3" id="23"/>
          <p:cNvGrpSpPr/>
          <p:nvPr/>
        </p:nvGrpSpPr>
        <p:grpSpPr>
          <a:xfrm rot="0">
            <a:off x="-836483" y="9230826"/>
            <a:ext cx="20144814" cy="2066322"/>
            <a:chOff x="0" y="0"/>
            <a:chExt cx="26859752" cy="2755096"/>
          </a:xfrm>
        </p:grpSpPr>
        <p:grpSp>
          <p:nvGrpSpPr>
            <p:cNvPr name="Group 24" id="24"/>
            <p:cNvGrpSpPr/>
            <p:nvPr/>
          </p:nvGrpSpPr>
          <p:grpSpPr>
            <a:xfrm rot="5421497">
              <a:off x="5376337" y="41947"/>
              <a:ext cx="2687987" cy="2687987"/>
              <a:chOff x="0" y="0"/>
              <a:chExt cx="6350000" cy="635000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26" id="26"/>
            <p:cNvGrpSpPr/>
            <p:nvPr/>
          </p:nvGrpSpPr>
          <p:grpSpPr>
            <a:xfrm rot="5421497">
              <a:off x="16111852" y="41947"/>
              <a:ext cx="2687987" cy="2687987"/>
              <a:chOff x="0" y="0"/>
              <a:chExt cx="6350000" cy="635000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28" id="28"/>
            <p:cNvGrpSpPr/>
            <p:nvPr/>
          </p:nvGrpSpPr>
          <p:grpSpPr>
            <a:xfrm rot="5421497">
              <a:off x="21479407" y="41947"/>
              <a:ext cx="2687987" cy="2687987"/>
              <a:chOff x="0" y="0"/>
              <a:chExt cx="6350000" cy="635000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30" id="30"/>
            <p:cNvGrpSpPr/>
            <p:nvPr/>
          </p:nvGrpSpPr>
          <p:grpSpPr>
            <a:xfrm rot="5421497">
              <a:off x="2692358" y="25162"/>
              <a:ext cx="2687987" cy="2687987"/>
              <a:chOff x="0" y="0"/>
              <a:chExt cx="6350000" cy="6350000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32" id="32"/>
            <p:cNvGrpSpPr/>
            <p:nvPr/>
          </p:nvGrpSpPr>
          <p:grpSpPr>
            <a:xfrm rot="5421497">
              <a:off x="13427872" y="25162"/>
              <a:ext cx="2687987" cy="2687987"/>
              <a:chOff x="0" y="0"/>
              <a:chExt cx="6350000" cy="635000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34" id="34"/>
            <p:cNvGrpSpPr/>
            <p:nvPr/>
          </p:nvGrpSpPr>
          <p:grpSpPr>
            <a:xfrm rot="5421497">
              <a:off x="8060317" y="58731"/>
              <a:ext cx="2687987" cy="2687987"/>
              <a:chOff x="0" y="0"/>
              <a:chExt cx="6350000" cy="6350000"/>
            </a:xfrm>
          </p:grpSpPr>
          <p:sp>
            <p:nvSpPr>
              <p:cNvPr name="Freeform 35" id="3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36" id="36"/>
            <p:cNvGrpSpPr/>
            <p:nvPr/>
          </p:nvGrpSpPr>
          <p:grpSpPr>
            <a:xfrm rot="5421497">
              <a:off x="18795831" y="58731"/>
              <a:ext cx="2687987" cy="2687987"/>
              <a:chOff x="0" y="0"/>
              <a:chExt cx="6350000" cy="635000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38" id="38"/>
            <p:cNvGrpSpPr/>
            <p:nvPr/>
          </p:nvGrpSpPr>
          <p:grpSpPr>
            <a:xfrm rot="5421497">
              <a:off x="24163386" y="58731"/>
              <a:ext cx="2687987" cy="2687987"/>
              <a:chOff x="0" y="0"/>
              <a:chExt cx="6350000" cy="6350000"/>
            </a:xfrm>
          </p:grpSpPr>
          <p:sp>
            <p:nvSpPr>
              <p:cNvPr name="Freeform 39" id="3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40" id="40"/>
            <p:cNvGrpSpPr/>
            <p:nvPr/>
          </p:nvGrpSpPr>
          <p:grpSpPr>
            <a:xfrm rot="5421497">
              <a:off x="8378" y="8378"/>
              <a:ext cx="2687987" cy="2687987"/>
              <a:chOff x="0" y="0"/>
              <a:chExt cx="6350000" cy="6350000"/>
            </a:xfrm>
          </p:grpSpPr>
          <p:sp>
            <p:nvSpPr>
              <p:cNvPr name="Freeform 41" id="4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42" id="42"/>
            <p:cNvGrpSpPr/>
            <p:nvPr/>
          </p:nvGrpSpPr>
          <p:grpSpPr>
            <a:xfrm rot="5421497">
              <a:off x="10743893" y="8378"/>
              <a:ext cx="2687987" cy="2687987"/>
              <a:chOff x="0" y="0"/>
              <a:chExt cx="6350000" cy="6350000"/>
            </a:xfrm>
          </p:grpSpPr>
          <p:sp>
            <p:nvSpPr>
              <p:cNvPr name="Freeform 43" id="4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</p:grpSp>
      <p:grpSp>
        <p:nvGrpSpPr>
          <p:cNvPr name="Group 44" id="44"/>
          <p:cNvGrpSpPr/>
          <p:nvPr/>
        </p:nvGrpSpPr>
        <p:grpSpPr>
          <a:xfrm rot="0">
            <a:off x="-836483" y="-1207824"/>
            <a:ext cx="20144814" cy="2066322"/>
            <a:chOff x="0" y="0"/>
            <a:chExt cx="26859752" cy="2755096"/>
          </a:xfrm>
        </p:grpSpPr>
        <p:grpSp>
          <p:nvGrpSpPr>
            <p:cNvPr name="Group 45" id="45"/>
            <p:cNvGrpSpPr/>
            <p:nvPr/>
          </p:nvGrpSpPr>
          <p:grpSpPr>
            <a:xfrm rot="5421497">
              <a:off x="5376337" y="41947"/>
              <a:ext cx="2687987" cy="2687987"/>
              <a:chOff x="0" y="0"/>
              <a:chExt cx="6350000" cy="6350000"/>
            </a:xfrm>
          </p:grpSpPr>
          <p:sp>
            <p:nvSpPr>
              <p:cNvPr name="Freeform 46" id="4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47" id="47"/>
            <p:cNvGrpSpPr/>
            <p:nvPr/>
          </p:nvGrpSpPr>
          <p:grpSpPr>
            <a:xfrm rot="5421497">
              <a:off x="16111852" y="41947"/>
              <a:ext cx="2687987" cy="2687987"/>
              <a:chOff x="0" y="0"/>
              <a:chExt cx="6350000" cy="6350000"/>
            </a:xfrm>
          </p:grpSpPr>
          <p:sp>
            <p:nvSpPr>
              <p:cNvPr name="Freeform 48" id="4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49" id="49"/>
            <p:cNvGrpSpPr/>
            <p:nvPr/>
          </p:nvGrpSpPr>
          <p:grpSpPr>
            <a:xfrm rot="5421497">
              <a:off x="21479407" y="41947"/>
              <a:ext cx="2687987" cy="2687987"/>
              <a:chOff x="0" y="0"/>
              <a:chExt cx="6350000" cy="6350000"/>
            </a:xfrm>
          </p:grpSpPr>
          <p:sp>
            <p:nvSpPr>
              <p:cNvPr name="Freeform 50" id="5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51" id="51"/>
            <p:cNvGrpSpPr/>
            <p:nvPr/>
          </p:nvGrpSpPr>
          <p:grpSpPr>
            <a:xfrm rot="5421497">
              <a:off x="2692358" y="25162"/>
              <a:ext cx="2687987" cy="2687987"/>
              <a:chOff x="0" y="0"/>
              <a:chExt cx="6350000" cy="6350000"/>
            </a:xfrm>
          </p:grpSpPr>
          <p:sp>
            <p:nvSpPr>
              <p:cNvPr name="Freeform 52" id="5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53" id="53"/>
            <p:cNvGrpSpPr/>
            <p:nvPr/>
          </p:nvGrpSpPr>
          <p:grpSpPr>
            <a:xfrm rot="5421497">
              <a:off x="13427872" y="25162"/>
              <a:ext cx="2687987" cy="2687987"/>
              <a:chOff x="0" y="0"/>
              <a:chExt cx="6350000" cy="6350000"/>
            </a:xfrm>
          </p:grpSpPr>
          <p:sp>
            <p:nvSpPr>
              <p:cNvPr name="Freeform 54" id="5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55" id="55"/>
            <p:cNvGrpSpPr/>
            <p:nvPr/>
          </p:nvGrpSpPr>
          <p:grpSpPr>
            <a:xfrm rot="5421497">
              <a:off x="8060317" y="58731"/>
              <a:ext cx="2687987" cy="2687987"/>
              <a:chOff x="0" y="0"/>
              <a:chExt cx="6350000" cy="6350000"/>
            </a:xfrm>
          </p:grpSpPr>
          <p:sp>
            <p:nvSpPr>
              <p:cNvPr name="Freeform 56" id="5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57" id="57"/>
            <p:cNvGrpSpPr/>
            <p:nvPr/>
          </p:nvGrpSpPr>
          <p:grpSpPr>
            <a:xfrm rot="5421497">
              <a:off x="18795831" y="58731"/>
              <a:ext cx="2687987" cy="2687987"/>
              <a:chOff x="0" y="0"/>
              <a:chExt cx="6350000" cy="6350000"/>
            </a:xfrm>
          </p:grpSpPr>
          <p:sp>
            <p:nvSpPr>
              <p:cNvPr name="Freeform 58" id="5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59" id="59"/>
            <p:cNvGrpSpPr/>
            <p:nvPr/>
          </p:nvGrpSpPr>
          <p:grpSpPr>
            <a:xfrm rot="5421497">
              <a:off x="24163386" y="58731"/>
              <a:ext cx="2687987" cy="2687987"/>
              <a:chOff x="0" y="0"/>
              <a:chExt cx="6350000" cy="6350000"/>
            </a:xfrm>
          </p:grpSpPr>
          <p:sp>
            <p:nvSpPr>
              <p:cNvPr name="Freeform 60" id="6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61" id="61"/>
            <p:cNvGrpSpPr/>
            <p:nvPr/>
          </p:nvGrpSpPr>
          <p:grpSpPr>
            <a:xfrm rot="5421497">
              <a:off x="8378" y="8378"/>
              <a:ext cx="2687987" cy="2687987"/>
              <a:chOff x="0" y="0"/>
              <a:chExt cx="6350000" cy="6350000"/>
            </a:xfrm>
          </p:grpSpPr>
          <p:sp>
            <p:nvSpPr>
              <p:cNvPr name="Freeform 62" id="6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  <p:grpSp>
          <p:nvGrpSpPr>
            <p:cNvPr name="Group 63" id="63"/>
            <p:cNvGrpSpPr/>
            <p:nvPr/>
          </p:nvGrpSpPr>
          <p:grpSpPr>
            <a:xfrm rot="5421497">
              <a:off x="10743893" y="8378"/>
              <a:ext cx="2687987" cy="2687987"/>
              <a:chOff x="0" y="0"/>
              <a:chExt cx="6350000" cy="6350000"/>
            </a:xfrm>
          </p:grpSpPr>
          <p:sp>
            <p:nvSpPr>
              <p:cNvPr name="Freeform 64" id="6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F6FED"/>
              </a:solidFill>
            </p:spPr>
          </p:sp>
        </p:grp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3677945"/>
            <a:ext cx="3462690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7C6CE3"/>
                </a:solidFill>
                <a:latin typeface="Bebas Neue"/>
              </a:rPr>
              <a:t>PRODUCTION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5747477"/>
            <a:ext cx="3462690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7C6CE3"/>
                </a:solidFill>
                <a:latin typeface="Bebas Neue"/>
              </a:rPr>
              <a:t>PRODUCTION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7817008"/>
            <a:ext cx="3462690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7C6CE3"/>
                </a:solidFill>
                <a:latin typeface="Bebas Neue"/>
              </a:rPr>
              <a:t>PRODUCTION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4417156"/>
            <a:ext cx="6060020" cy="71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486687"/>
            <a:ext cx="6060020" cy="71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8556219"/>
            <a:ext cx="6060020" cy="71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1076736"/>
            <a:ext cx="5672673" cy="19850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 u="none">
                <a:solidFill>
                  <a:srgbClr val="7C6CE3"/>
                </a:solidFill>
                <a:latin typeface="Bebas Neue Bold"/>
              </a:rPr>
              <a:t>CHART SLIDE</a:t>
            </a:r>
          </a:p>
          <a:p>
            <a:pPr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 u="none">
                <a:solidFill>
                  <a:srgbClr val="7C6CE3"/>
                </a:solidFill>
                <a:latin typeface="Bebas Neue Bold"/>
              </a:rPr>
              <a:t>REPORT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9663619" y="1308642"/>
            <a:ext cx="7595681" cy="7669716"/>
            <a:chOff x="0" y="0"/>
            <a:chExt cx="10127575" cy="10226287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2639958" y="-47625"/>
              <a:ext cx="1130420" cy="40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SERIES 1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4418792" y="-47625"/>
              <a:ext cx="1145364" cy="40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SERIES 2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6212571" y="-47625"/>
              <a:ext cx="1145364" cy="40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SERIES 3</a:t>
              </a:r>
            </a:p>
          </p:txBody>
        </p:sp>
        <p:grpSp>
          <p:nvGrpSpPr>
            <p:cNvPr name="Group 13" id="13"/>
            <p:cNvGrpSpPr>
              <a:grpSpLocks noChangeAspect="true"/>
            </p:cNvGrpSpPr>
            <p:nvPr/>
          </p:nvGrpSpPr>
          <p:grpSpPr>
            <a:xfrm rot="0">
              <a:off x="2380592" y="115413"/>
              <a:ext cx="3702296" cy="129683"/>
              <a:chOff x="2797609" y="-592831"/>
              <a:chExt cx="4350841" cy="152400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2797609" y="-592831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4888049" y="-592831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3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3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6996050" y="-592831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5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5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D4B25A"/>
              </a:solidFill>
            </p:spPr>
          </p:sp>
        </p:grpSp>
        <p:grpSp>
          <p:nvGrpSpPr>
            <p:cNvPr name="Group 17" id="17"/>
            <p:cNvGrpSpPr>
              <a:grpSpLocks noChangeAspect="true"/>
            </p:cNvGrpSpPr>
            <p:nvPr/>
          </p:nvGrpSpPr>
          <p:grpSpPr>
            <a:xfrm rot="0">
              <a:off x="0" y="619875"/>
              <a:ext cx="10127575" cy="9606412"/>
              <a:chOff x="0" y="0"/>
              <a:chExt cx="11901660" cy="11289203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0" y="-6350"/>
                <a:ext cx="1190166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901660">
                    <a:moveTo>
                      <a:pt x="0" y="0"/>
                    </a:moveTo>
                    <a:lnTo>
                      <a:pt x="11901660" y="0"/>
                    </a:lnTo>
                    <a:lnTo>
                      <a:pt x="1190166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>
                <a:off x="0" y="3756718"/>
                <a:ext cx="1190166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901660">
                    <a:moveTo>
                      <a:pt x="0" y="0"/>
                    </a:moveTo>
                    <a:lnTo>
                      <a:pt x="11901660" y="0"/>
                    </a:lnTo>
                    <a:lnTo>
                      <a:pt x="1190166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>
                <a:off x="0" y="7519785"/>
                <a:ext cx="1190166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901660">
                    <a:moveTo>
                      <a:pt x="0" y="0"/>
                    </a:moveTo>
                    <a:lnTo>
                      <a:pt x="11901660" y="0"/>
                    </a:lnTo>
                    <a:lnTo>
                      <a:pt x="1190166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>
                <a:off x="0" y="11282853"/>
                <a:ext cx="1190166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901660">
                    <a:moveTo>
                      <a:pt x="0" y="0"/>
                    </a:moveTo>
                    <a:lnTo>
                      <a:pt x="11901660" y="0"/>
                    </a:lnTo>
                    <a:lnTo>
                      <a:pt x="1190166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" id="22"/>
            <p:cNvGrpSpPr>
              <a:grpSpLocks noChangeAspect="true"/>
            </p:cNvGrpSpPr>
            <p:nvPr/>
          </p:nvGrpSpPr>
          <p:grpSpPr>
            <a:xfrm rot="0">
              <a:off x="1019962" y="614472"/>
              <a:ext cx="9107613" cy="9611815"/>
              <a:chOff x="1198633" y="-6350"/>
              <a:chExt cx="10703028" cy="11295553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0" y="11289203"/>
                <a:ext cx="1173233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173233">
                    <a:moveTo>
                      <a:pt x="0" y="0"/>
                    </a:moveTo>
                    <a:lnTo>
                      <a:pt x="0" y="0"/>
                    </a:lnTo>
                    <a:lnTo>
                      <a:pt x="1173233" y="0"/>
                    </a:lnTo>
                    <a:lnTo>
                      <a:pt x="1173233" y="0"/>
                    </a:ln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4165581" y="5261945"/>
                <a:ext cx="1173233" cy="6027258"/>
              </a:xfrm>
              <a:custGeom>
                <a:avLst/>
                <a:gdLst/>
                <a:ahLst/>
                <a:cxnLst/>
                <a:rect r="r" b="b" t="t" l="l"/>
                <a:pathLst>
                  <a:path h="6027258" w="1173233">
                    <a:moveTo>
                      <a:pt x="0" y="6027258"/>
                    </a:moveTo>
                    <a:lnTo>
                      <a:pt x="0" y="93858"/>
                    </a:lnTo>
                    <a:cubicBezTo>
                      <a:pt x="0" y="42022"/>
                      <a:pt x="42022" y="0"/>
                      <a:pt x="93859" y="0"/>
                    </a:cubicBezTo>
                    <a:lnTo>
                      <a:pt x="1079374" y="0"/>
                    </a:lnTo>
                    <a:cubicBezTo>
                      <a:pt x="1131211" y="0"/>
                      <a:pt x="1173233" y="42022"/>
                      <a:pt x="1173233" y="93858"/>
                    </a:cubicBezTo>
                    <a:lnTo>
                      <a:pt x="1173233" y="6027258"/>
                    </a:ln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8331162" y="-6350"/>
                <a:ext cx="1173233" cy="11295553"/>
              </a:xfrm>
              <a:custGeom>
                <a:avLst/>
                <a:gdLst/>
                <a:ahLst/>
                <a:cxnLst/>
                <a:rect r="r" b="b" t="t" l="l"/>
                <a:pathLst>
                  <a:path h="11295553" w="1173233">
                    <a:moveTo>
                      <a:pt x="0" y="11295553"/>
                    </a:moveTo>
                    <a:lnTo>
                      <a:pt x="0" y="93859"/>
                    </a:lnTo>
                    <a:cubicBezTo>
                      <a:pt x="0" y="42022"/>
                      <a:pt x="42022" y="0"/>
                      <a:pt x="93859" y="0"/>
                    </a:cubicBezTo>
                    <a:lnTo>
                      <a:pt x="1079374" y="0"/>
                    </a:lnTo>
                    <a:cubicBezTo>
                      <a:pt x="1131211" y="0"/>
                      <a:pt x="1173233" y="42022"/>
                      <a:pt x="1173233" y="93859"/>
                    </a:cubicBezTo>
                    <a:lnTo>
                      <a:pt x="1173233" y="11295553"/>
                    </a:ln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1198633" y="7513435"/>
                <a:ext cx="1173233" cy="3775768"/>
              </a:xfrm>
              <a:custGeom>
                <a:avLst/>
                <a:gdLst/>
                <a:ahLst/>
                <a:cxnLst/>
                <a:rect r="r" b="b" t="t" l="l"/>
                <a:pathLst>
                  <a:path h="3775768" w="1173233">
                    <a:moveTo>
                      <a:pt x="0" y="3775768"/>
                    </a:moveTo>
                    <a:lnTo>
                      <a:pt x="0" y="93859"/>
                    </a:lnTo>
                    <a:cubicBezTo>
                      <a:pt x="0" y="42022"/>
                      <a:pt x="42022" y="0"/>
                      <a:pt x="93858" y="0"/>
                    </a:cubicBezTo>
                    <a:lnTo>
                      <a:pt x="1079374" y="0"/>
                    </a:lnTo>
                    <a:cubicBezTo>
                      <a:pt x="1104267" y="0"/>
                      <a:pt x="1128140" y="9889"/>
                      <a:pt x="1145742" y="27491"/>
                    </a:cubicBezTo>
                    <a:cubicBezTo>
                      <a:pt x="1163344" y="45093"/>
                      <a:pt x="1173232" y="68966"/>
                      <a:pt x="1173232" y="93859"/>
                    </a:cubicBezTo>
                    <a:lnTo>
                      <a:pt x="1173232" y="3775768"/>
                    </a:ln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5364214" y="5261945"/>
                <a:ext cx="1173233" cy="6027258"/>
              </a:xfrm>
              <a:custGeom>
                <a:avLst/>
                <a:gdLst/>
                <a:ahLst/>
                <a:cxnLst/>
                <a:rect r="r" b="b" t="t" l="l"/>
                <a:pathLst>
                  <a:path h="6027258" w="1173233">
                    <a:moveTo>
                      <a:pt x="0" y="6027258"/>
                    </a:moveTo>
                    <a:lnTo>
                      <a:pt x="0" y="93858"/>
                    </a:lnTo>
                    <a:cubicBezTo>
                      <a:pt x="0" y="42022"/>
                      <a:pt x="42022" y="0"/>
                      <a:pt x="93858" y="0"/>
                    </a:cubicBezTo>
                    <a:lnTo>
                      <a:pt x="1079374" y="0"/>
                    </a:lnTo>
                    <a:cubicBezTo>
                      <a:pt x="1131211" y="0"/>
                      <a:pt x="1173233" y="42022"/>
                      <a:pt x="1173233" y="93858"/>
                    </a:cubicBezTo>
                    <a:lnTo>
                      <a:pt x="1173233" y="6027258"/>
                    </a:ln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9529795" y="3758835"/>
                <a:ext cx="1173232" cy="7530369"/>
              </a:xfrm>
              <a:custGeom>
                <a:avLst/>
                <a:gdLst/>
                <a:ahLst/>
                <a:cxnLst/>
                <a:rect r="r" b="b" t="t" l="l"/>
                <a:pathLst>
                  <a:path h="7530369" w="1173232">
                    <a:moveTo>
                      <a:pt x="0" y="7530368"/>
                    </a:moveTo>
                    <a:lnTo>
                      <a:pt x="0" y="93858"/>
                    </a:lnTo>
                    <a:cubicBezTo>
                      <a:pt x="0" y="42021"/>
                      <a:pt x="42022" y="0"/>
                      <a:pt x="93859" y="0"/>
                    </a:cubicBezTo>
                    <a:lnTo>
                      <a:pt x="1079374" y="0"/>
                    </a:lnTo>
                    <a:cubicBezTo>
                      <a:pt x="1131210" y="0"/>
                      <a:pt x="1173232" y="42021"/>
                      <a:pt x="1173232" y="93858"/>
                    </a:cubicBezTo>
                    <a:lnTo>
                      <a:pt x="1173232" y="7530368"/>
                    </a:ln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2397265" y="7513435"/>
                <a:ext cx="1173232" cy="3775768"/>
              </a:xfrm>
              <a:custGeom>
                <a:avLst/>
                <a:gdLst/>
                <a:ahLst/>
                <a:cxnLst/>
                <a:rect r="r" b="b" t="t" l="l"/>
                <a:pathLst>
                  <a:path h="3775768" w="1173232">
                    <a:moveTo>
                      <a:pt x="0" y="3775768"/>
                    </a:moveTo>
                    <a:lnTo>
                      <a:pt x="0" y="93859"/>
                    </a:lnTo>
                    <a:cubicBezTo>
                      <a:pt x="0" y="42022"/>
                      <a:pt x="42022" y="0"/>
                      <a:pt x="93859" y="0"/>
                    </a:cubicBezTo>
                    <a:lnTo>
                      <a:pt x="1079374" y="0"/>
                    </a:lnTo>
                    <a:cubicBezTo>
                      <a:pt x="1131211" y="0"/>
                      <a:pt x="1173233" y="42022"/>
                      <a:pt x="1173233" y="93859"/>
                    </a:cubicBezTo>
                    <a:lnTo>
                      <a:pt x="1173233" y="3775768"/>
                    </a:lnTo>
                    <a:close/>
                  </a:path>
                </a:pathLst>
              </a:custGeom>
              <a:solidFill>
                <a:srgbClr val="D4B25A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6562847" y="8275574"/>
                <a:ext cx="1173232" cy="3013629"/>
              </a:xfrm>
              <a:custGeom>
                <a:avLst/>
                <a:gdLst/>
                <a:ahLst/>
                <a:cxnLst/>
                <a:rect r="r" b="b" t="t" l="l"/>
                <a:pathLst>
                  <a:path h="3013629" w="1173232">
                    <a:moveTo>
                      <a:pt x="0" y="3013629"/>
                    </a:moveTo>
                    <a:lnTo>
                      <a:pt x="0" y="93859"/>
                    </a:lnTo>
                    <a:cubicBezTo>
                      <a:pt x="0" y="42022"/>
                      <a:pt x="42022" y="0"/>
                      <a:pt x="93858" y="0"/>
                    </a:cubicBezTo>
                    <a:lnTo>
                      <a:pt x="1079373" y="0"/>
                    </a:lnTo>
                    <a:cubicBezTo>
                      <a:pt x="1131210" y="0"/>
                      <a:pt x="1173232" y="42022"/>
                      <a:pt x="1173232" y="93859"/>
                    </a:cubicBezTo>
                    <a:lnTo>
                      <a:pt x="1173232" y="3013629"/>
                    </a:lnTo>
                    <a:close/>
                  </a:path>
                </a:pathLst>
              </a:custGeom>
              <a:solidFill>
                <a:srgbClr val="D4B25A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10728427" y="7524018"/>
                <a:ext cx="1173233" cy="3765185"/>
              </a:xfrm>
              <a:custGeom>
                <a:avLst/>
                <a:gdLst/>
                <a:ahLst/>
                <a:cxnLst/>
                <a:rect r="r" b="b" t="t" l="l"/>
                <a:pathLst>
                  <a:path h="3765185" w="1173233">
                    <a:moveTo>
                      <a:pt x="0" y="3765185"/>
                    </a:moveTo>
                    <a:lnTo>
                      <a:pt x="0" y="93859"/>
                    </a:lnTo>
                    <a:cubicBezTo>
                      <a:pt x="0" y="42023"/>
                      <a:pt x="42023" y="0"/>
                      <a:pt x="93859" y="0"/>
                    </a:cubicBezTo>
                    <a:lnTo>
                      <a:pt x="1079375" y="0"/>
                    </a:lnTo>
                    <a:cubicBezTo>
                      <a:pt x="1131211" y="0"/>
                      <a:pt x="1173233" y="42023"/>
                      <a:pt x="1173233" y="93859"/>
                    </a:cubicBezTo>
                    <a:lnTo>
                      <a:pt x="1173233" y="3765185"/>
                    </a:lnTo>
                    <a:close/>
                  </a:path>
                </a:pathLst>
              </a:custGeom>
              <a:solidFill>
                <a:srgbClr val="D4B25A"/>
              </a:solidFill>
            </p:spPr>
          </p:sp>
        </p:grp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2987223"/>
            <a:ext cx="19343463" cy="872668"/>
            <a:chOff x="0" y="0"/>
            <a:chExt cx="5094575" cy="229838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5094575" cy="229838"/>
            </a:xfrm>
            <a:custGeom>
              <a:avLst/>
              <a:gdLst/>
              <a:ahLst/>
              <a:cxnLst/>
              <a:rect r="r" b="b" t="t" l="l"/>
              <a:pathLst>
                <a:path h="229838" w="5094575">
                  <a:moveTo>
                    <a:pt x="0" y="0"/>
                  </a:moveTo>
                  <a:lnTo>
                    <a:pt x="5094575" y="0"/>
                  </a:lnTo>
                  <a:lnTo>
                    <a:pt x="5094575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8385632"/>
            <a:ext cx="19343463" cy="872668"/>
            <a:chOff x="0" y="0"/>
            <a:chExt cx="5094575" cy="229838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5094575" cy="229838"/>
            </a:xfrm>
            <a:custGeom>
              <a:avLst/>
              <a:gdLst/>
              <a:ahLst/>
              <a:cxnLst/>
              <a:rect r="r" b="b" t="t" l="l"/>
              <a:pathLst>
                <a:path h="229838" w="5094575">
                  <a:moveTo>
                    <a:pt x="0" y="0"/>
                  </a:moveTo>
                  <a:lnTo>
                    <a:pt x="5094575" y="0"/>
                  </a:lnTo>
                  <a:lnTo>
                    <a:pt x="5094575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0" y="4336141"/>
            <a:ext cx="19343463" cy="872668"/>
            <a:chOff x="0" y="0"/>
            <a:chExt cx="5094575" cy="229838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5094575" cy="229838"/>
            </a:xfrm>
            <a:custGeom>
              <a:avLst/>
              <a:gdLst/>
              <a:ahLst/>
              <a:cxnLst/>
              <a:rect r="r" b="b" t="t" l="l"/>
              <a:pathLst>
                <a:path h="229838" w="5094575">
                  <a:moveTo>
                    <a:pt x="0" y="0"/>
                  </a:moveTo>
                  <a:lnTo>
                    <a:pt x="5094575" y="0"/>
                  </a:lnTo>
                  <a:lnTo>
                    <a:pt x="5094575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0" y="5685059"/>
            <a:ext cx="19343463" cy="872668"/>
            <a:chOff x="0" y="0"/>
            <a:chExt cx="5094575" cy="229838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5094575" cy="229838"/>
            </a:xfrm>
            <a:custGeom>
              <a:avLst/>
              <a:gdLst/>
              <a:ahLst/>
              <a:cxnLst/>
              <a:rect r="r" b="b" t="t" l="l"/>
              <a:pathLst>
                <a:path h="229838" w="5094575">
                  <a:moveTo>
                    <a:pt x="0" y="0"/>
                  </a:moveTo>
                  <a:lnTo>
                    <a:pt x="5094575" y="0"/>
                  </a:lnTo>
                  <a:lnTo>
                    <a:pt x="5094575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0" y="7036714"/>
            <a:ext cx="19343463" cy="872668"/>
            <a:chOff x="0" y="0"/>
            <a:chExt cx="5094575" cy="229838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5094575" cy="229838"/>
            </a:xfrm>
            <a:custGeom>
              <a:avLst/>
              <a:gdLst/>
              <a:ahLst/>
              <a:cxnLst/>
              <a:rect r="r" b="b" t="t" l="l"/>
              <a:pathLst>
                <a:path h="229838" w="5094575">
                  <a:moveTo>
                    <a:pt x="0" y="0"/>
                  </a:moveTo>
                  <a:lnTo>
                    <a:pt x="5094575" y="0"/>
                  </a:lnTo>
                  <a:lnTo>
                    <a:pt x="5094575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2921853" y="2987223"/>
            <a:ext cx="4862793" cy="872668"/>
            <a:chOff x="0" y="0"/>
            <a:chExt cx="1280736" cy="229838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1280736" cy="229838"/>
            </a:xfrm>
            <a:custGeom>
              <a:avLst/>
              <a:gdLst/>
              <a:ahLst/>
              <a:cxnLst/>
              <a:rect r="r" b="b" t="t" l="l"/>
              <a:pathLst>
                <a:path h="229838" w="1280736">
                  <a:moveTo>
                    <a:pt x="0" y="0"/>
                  </a:moveTo>
                  <a:lnTo>
                    <a:pt x="1280736" y="0"/>
                  </a:lnTo>
                  <a:lnTo>
                    <a:pt x="1280736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7F6FED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485"/>
                </a:lnSpc>
                <a:spcBef>
                  <a:spcPct val="0"/>
                </a:spcBef>
              </a:pPr>
              <a:r>
                <a:rPr lang="en-US" sz="3918" spc="587" u="none">
                  <a:solidFill>
                    <a:srgbClr val="FFFFFF"/>
                  </a:solidFill>
                  <a:latin typeface="Bebas Neue"/>
                </a:rPr>
                <a:t>STEP ONE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2921853" y="8385632"/>
            <a:ext cx="4862793" cy="872668"/>
            <a:chOff x="0" y="0"/>
            <a:chExt cx="1280736" cy="229838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1280736" cy="229838"/>
            </a:xfrm>
            <a:custGeom>
              <a:avLst/>
              <a:gdLst/>
              <a:ahLst/>
              <a:cxnLst/>
              <a:rect r="r" b="b" t="t" l="l"/>
              <a:pathLst>
                <a:path h="229838" w="1280736">
                  <a:moveTo>
                    <a:pt x="0" y="0"/>
                  </a:moveTo>
                  <a:lnTo>
                    <a:pt x="1280736" y="0"/>
                  </a:lnTo>
                  <a:lnTo>
                    <a:pt x="1280736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40329E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485"/>
                </a:lnSpc>
                <a:spcBef>
                  <a:spcPct val="0"/>
                </a:spcBef>
              </a:pPr>
              <a:r>
                <a:rPr lang="en-US" sz="3918" spc="587" u="none">
                  <a:solidFill>
                    <a:srgbClr val="FFFFFF"/>
                  </a:solidFill>
                  <a:latin typeface="Bebas Neue"/>
                </a:rPr>
                <a:t>STEP ONE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2921853" y="5686427"/>
            <a:ext cx="4862793" cy="872668"/>
            <a:chOff x="0" y="0"/>
            <a:chExt cx="1280736" cy="229838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1280736" cy="229838"/>
            </a:xfrm>
            <a:custGeom>
              <a:avLst/>
              <a:gdLst/>
              <a:ahLst/>
              <a:cxnLst/>
              <a:rect r="r" b="b" t="t" l="l"/>
              <a:pathLst>
                <a:path h="229838" w="1280736">
                  <a:moveTo>
                    <a:pt x="0" y="0"/>
                  </a:moveTo>
                  <a:lnTo>
                    <a:pt x="1280736" y="0"/>
                  </a:lnTo>
                  <a:lnTo>
                    <a:pt x="1280736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D4B25A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485"/>
                </a:lnSpc>
                <a:spcBef>
                  <a:spcPct val="0"/>
                </a:spcBef>
              </a:pPr>
              <a:r>
                <a:rPr lang="en-US" sz="3918" spc="587" u="none">
                  <a:solidFill>
                    <a:srgbClr val="FFFFFF"/>
                  </a:solidFill>
                  <a:latin typeface="Bebas Neue"/>
                </a:rPr>
                <a:t>STEP THREE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2921853" y="4337509"/>
            <a:ext cx="4862793" cy="872668"/>
            <a:chOff x="0" y="0"/>
            <a:chExt cx="1280736" cy="229838"/>
          </a:xfrm>
        </p:grpSpPr>
        <p:sp>
          <p:nvSpPr>
            <p:cNvPr name="Freeform 27" id="27"/>
            <p:cNvSpPr/>
            <p:nvPr/>
          </p:nvSpPr>
          <p:spPr>
            <a:xfrm>
              <a:off x="0" y="0"/>
              <a:ext cx="1280736" cy="229838"/>
            </a:xfrm>
            <a:custGeom>
              <a:avLst/>
              <a:gdLst/>
              <a:ahLst/>
              <a:cxnLst/>
              <a:rect r="r" b="b" t="t" l="l"/>
              <a:pathLst>
                <a:path h="229838" w="1280736">
                  <a:moveTo>
                    <a:pt x="0" y="0"/>
                  </a:moveTo>
                  <a:lnTo>
                    <a:pt x="1280736" y="0"/>
                  </a:lnTo>
                  <a:lnTo>
                    <a:pt x="1280736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485"/>
                </a:lnSpc>
                <a:spcBef>
                  <a:spcPct val="0"/>
                </a:spcBef>
              </a:pPr>
              <a:r>
                <a:rPr lang="en-US" sz="3918" spc="587" u="none">
                  <a:solidFill>
                    <a:srgbClr val="FFFFFF"/>
                  </a:solidFill>
                  <a:latin typeface="Bebas Neue"/>
                </a:rPr>
                <a:t>STEP TWO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2921853" y="7036714"/>
            <a:ext cx="4862793" cy="872668"/>
            <a:chOff x="0" y="0"/>
            <a:chExt cx="1280736" cy="229838"/>
          </a:xfrm>
        </p:grpSpPr>
        <p:sp>
          <p:nvSpPr>
            <p:cNvPr name="Freeform 30" id="30"/>
            <p:cNvSpPr/>
            <p:nvPr/>
          </p:nvSpPr>
          <p:spPr>
            <a:xfrm>
              <a:off x="0" y="0"/>
              <a:ext cx="1280736" cy="229838"/>
            </a:xfrm>
            <a:custGeom>
              <a:avLst/>
              <a:gdLst/>
              <a:ahLst/>
              <a:cxnLst/>
              <a:rect r="r" b="b" t="t" l="l"/>
              <a:pathLst>
                <a:path h="229838" w="1280736">
                  <a:moveTo>
                    <a:pt x="0" y="0"/>
                  </a:moveTo>
                  <a:lnTo>
                    <a:pt x="1280736" y="0"/>
                  </a:lnTo>
                  <a:lnTo>
                    <a:pt x="1280736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0ACBA9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485"/>
                </a:lnSpc>
                <a:spcBef>
                  <a:spcPct val="0"/>
                </a:spcBef>
              </a:pPr>
              <a:r>
                <a:rPr lang="en-US" sz="3918" spc="587" u="none">
                  <a:solidFill>
                    <a:srgbClr val="FFFFFF"/>
                  </a:solidFill>
                  <a:latin typeface="Bebas Neue"/>
                </a:rPr>
                <a:t>STEP FOUR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0" y="2987223"/>
            <a:ext cx="1028700" cy="872668"/>
            <a:chOff x="0" y="0"/>
            <a:chExt cx="270933" cy="229838"/>
          </a:xfrm>
        </p:grpSpPr>
        <p:sp>
          <p:nvSpPr>
            <p:cNvPr name="Freeform 33" id="33"/>
            <p:cNvSpPr/>
            <p:nvPr/>
          </p:nvSpPr>
          <p:spPr>
            <a:xfrm>
              <a:off x="0" y="0"/>
              <a:ext cx="270933" cy="229838"/>
            </a:xfrm>
            <a:custGeom>
              <a:avLst/>
              <a:gdLst/>
              <a:ahLst/>
              <a:cxnLst/>
              <a:rect r="r" b="b" t="t" l="l"/>
              <a:pathLst>
                <a:path h="229838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7F6FED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0" y="8385632"/>
            <a:ext cx="1028700" cy="872668"/>
            <a:chOff x="0" y="0"/>
            <a:chExt cx="270933" cy="229838"/>
          </a:xfrm>
        </p:grpSpPr>
        <p:sp>
          <p:nvSpPr>
            <p:cNvPr name="Freeform 36" id="36"/>
            <p:cNvSpPr/>
            <p:nvPr/>
          </p:nvSpPr>
          <p:spPr>
            <a:xfrm>
              <a:off x="0" y="0"/>
              <a:ext cx="270933" cy="229838"/>
            </a:xfrm>
            <a:custGeom>
              <a:avLst/>
              <a:gdLst/>
              <a:ahLst/>
              <a:cxnLst/>
              <a:rect r="r" b="b" t="t" l="l"/>
              <a:pathLst>
                <a:path h="229838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40329E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7259300" y="2987223"/>
            <a:ext cx="1028700" cy="872668"/>
            <a:chOff x="0" y="0"/>
            <a:chExt cx="270933" cy="229838"/>
          </a:xfrm>
        </p:grpSpPr>
        <p:sp>
          <p:nvSpPr>
            <p:cNvPr name="Freeform 39" id="39"/>
            <p:cNvSpPr/>
            <p:nvPr/>
          </p:nvSpPr>
          <p:spPr>
            <a:xfrm>
              <a:off x="0" y="0"/>
              <a:ext cx="270933" cy="229838"/>
            </a:xfrm>
            <a:custGeom>
              <a:avLst/>
              <a:gdLst/>
              <a:ahLst/>
              <a:cxnLst/>
              <a:rect r="r" b="b" t="t" l="l"/>
              <a:pathLst>
                <a:path h="229838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7F6FED"/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7259300" y="8385632"/>
            <a:ext cx="1028700" cy="872668"/>
            <a:chOff x="0" y="0"/>
            <a:chExt cx="270933" cy="229838"/>
          </a:xfrm>
        </p:grpSpPr>
        <p:sp>
          <p:nvSpPr>
            <p:cNvPr name="Freeform 42" id="42"/>
            <p:cNvSpPr/>
            <p:nvPr/>
          </p:nvSpPr>
          <p:spPr>
            <a:xfrm>
              <a:off x="0" y="0"/>
              <a:ext cx="270933" cy="229838"/>
            </a:xfrm>
            <a:custGeom>
              <a:avLst/>
              <a:gdLst/>
              <a:ahLst/>
              <a:cxnLst/>
              <a:rect r="r" b="b" t="t" l="l"/>
              <a:pathLst>
                <a:path h="229838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40329E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0" y="4337509"/>
            <a:ext cx="1028700" cy="872668"/>
            <a:chOff x="0" y="0"/>
            <a:chExt cx="270933" cy="229838"/>
          </a:xfrm>
        </p:grpSpPr>
        <p:sp>
          <p:nvSpPr>
            <p:cNvPr name="Freeform 45" id="45"/>
            <p:cNvSpPr/>
            <p:nvPr/>
          </p:nvSpPr>
          <p:spPr>
            <a:xfrm>
              <a:off x="0" y="0"/>
              <a:ext cx="270933" cy="229838"/>
            </a:xfrm>
            <a:custGeom>
              <a:avLst/>
              <a:gdLst/>
              <a:ahLst/>
              <a:cxnLst/>
              <a:rect r="r" b="b" t="t" l="l"/>
              <a:pathLst>
                <a:path h="229838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46" id="46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7259300" y="4337509"/>
            <a:ext cx="1028700" cy="872668"/>
            <a:chOff x="0" y="0"/>
            <a:chExt cx="270933" cy="229838"/>
          </a:xfrm>
        </p:grpSpPr>
        <p:sp>
          <p:nvSpPr>
            <p:cNvPr name="Freeform 48" id="48"/>
            <p:cNvSpPr/>
            <p:nvPr/>
          </p:nvSpPr>
          <p:spPr>
            <a:xfrm>
              <a:off x="0" y="0"/>
              <a:ext cx="270933" cy="229838"/>
            </a:xfrm>
            <a:custGeom>
              <a:avLst/>
              <a:gdLst/>
              <a:ahLst/>
              <a:cxnLst/>
              <a:rect r="r" b="b" t="t" l="l"/>
              <a:pathLst>
                <a:path h="229838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49" id="49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0" y="5686427"/>
            <a:ext cx="1028700" cy="872668"/>
            <a:chOff x="0" y="0"/>
            <a:chExt cx="270933" cy="229838"/>
          </a:xfrm>
        </p:grpSpPr>
        <p:sp>
          <p:nvSpPr>
            <p:cNvPr name="Freeform 51" id="51"/>
            <p:cNvSpPr/>
            <p:nvPr/>
          </p:nvSpPr>
          <p:spPr>
            <a:xfrm>
              <a:off x="0" y="0"/>
              <a:ext cx="270933" cy="229838"/>
            </a:xfrm>
            <a:custGeom>
              <a:avLst/>
              <a:gdLst/>
              <a:ahLst/>
              <a:cxnLst/>
              <a:rect r="r" b="b" t="t" l="l"/>
              <a:pathLst>
                <a:path h="229838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D4B25A"/>
            </a:solidFill>
          </p:spPr>
        </p:sp>
        <p:sp>
          <p:nvSpPr>
            <p:cNvPr name="TextBox 52" id="52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17259300" y="5686427"/>
            <a:ext cx="1028700" cy="872668"/>
            <a:chOff x="0" y="0"/>
            <a:chExt cx="270933" cy="229838"/>
          </a:xfrm>
        </p:grpSpPr>
        <p:sp>
          <p:nvSpPr>
            <p:cNvPr name="Freeform 54" id="54"/>
            <p:cNvSpPr/>
            <p:nvPr/>
          </p:nvSpPr>
          <p:spPr>
            <a:xfrm>
              <a:off x="0" y="0"/>
              <a:ext cx="270933" cy="229838"/>
            </a:xfrm>
            <a:custGeom>
              <a:avLst/>
              <a:gdLst/>
              <a:ahLst/>
              <a:cxnLst/>
              <a:rect r="r" b="b" t="t" l="l"/>
              <a:pathLst>
                <a:path h="229838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D4B25A"/>
            </a:solidFill>
          </p:spPr>
        </p:sp>
        <p:sp>
          <p:nvSpPr>
            <p:cNvPr name="TextBox 55" id="5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0" y="7035345"/>
            <a:ext cx="1028700" cy="872668"/>
            <a:chOff x="0" y="0"/>
            <a:chExt cx="270933" cy="229838"/>
          </a:xfrm>
        </p:grpSpPr>
        <p:sp>
          <p:nvSpPr>
            <p:cNvPr name="Freeform 57" id="57"/>
            <p:cNvSpPr/>
            <p:nvPr/>
          </p:nvSpPr>
          <p:spPr>
            <a:xfrm>
              <a:off x="0" y="0"/>
              <a:ext cx="270933" cy="229838"/>
            </a:xfrm>
            <a:custGeom>
              <a:avLst/>
              <a:gdLst/>
              <a:ahLst/>
              <a:cxnLst/>
              <a:rect r="r" b="b" t="t" l="l"/>
              <a:pathLst>
                <a:path h="229838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0ACBA9"/>
            </a:solid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17259300" y="7035345"/>
            <a:ext cx="1028700" cy="872668"/>
            <a:chOff x="0" y="0"/>
            <a:chExt cx="270933" cy="229838"/>
          </a:xfrm>
        </p:grpSpPr>
        <p:sp>
          <p:nvSpPr>
            <p:cNvPr name="Freeform 60" id="60"/>
            <p:cNvSpPr/>
            <p:nvPr/>
          </p:nvSpPr>
          <p:spPr>
            <a:xfrm>
              <a:off x="0" y="0"/>
              <a:ext cx="270933" cy="229838"/>
            </a:xfrm>
            <a:custGeom>
              <a:avLst/>
              <a:gdLst/>
              <a:ahLst/>
              <a:cxnLst/>
              <a:rect r="r" b="b" t="t" l="l"/>
              <a:pathLst>
                <a:path h="229838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0ACBA9"/>
            </a:solid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5400000">
            <a:off x="772784" y="3243139"/>
            <a:ext cx="872668" cy="360836"/>
            <a:chOff x="0" y="0"/>
            <a:chExt cx="783794" cy="324088"/>
          </a:xfrm>
        </p:grpSpPr>
        <p:sp>
          <p:nvSpPr>
            <p:cNvPr name="Freeform 63" id="63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7F6FED"/>
            </a:solidFill>
          </p:spPr>
        </p:sp>
        <p:sp>
          <p:nvSpPr>
            <p:cNvPr name="TextBox 64" id="64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5400000">
            <a:off x="772784" y="8641548"/>
            <a:ext cx="872668" cy="360836"/>
            <a:chOff x="0" y="0"/>
            <a:chExt cx="783794" cy="324088"/>
          </a:xfrm>
        </p:grpSpPr>
        <p:sp>
          <p:nvSpPr>
            <p:cNvPr name="Freeform 66" id="66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40329E"/>
            </a:solidFill>
          </p:spPr>
        </p:sp>
        <p:sp>
          <p:nvSpPr>
            <p:cNvPr name="TextBox 67" id="67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5400000">
            <a:off x="772784" y="5940975"/>
            <a:ext cx="872668" cy="360836"/>
            <a:chOff x="0" y="0"/>
            <a:chExt cx="783794" cy="324088"/>
          </a:xfrm>
        </p:grpSpPr>
        <p:sp>
          <p:nvSpPr>
            <p:cNvPr name="Freeform 69" id="69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D4B25A"/>
            </a:solidFill>
          </p:spPr>
        </p:sp>
        <p:sp>
          <p:nvSpPr>
            <p:cNvPr name="TextBox 70" id="70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1" id="71"/>
          <p:cNvGrpSpPr/>
          <p:nvPr/>
        </p:nvGrpSpPr>
        <p:grpSpPr>
          <a:xfrm rot="5400000">
            <a:off x="772784" y="4593425"/>
            <a:ext cx="872668" cy="360836"/>
            <a:chOff x="0" y="0"/>
            <a:chExt cx="783794" cy="324088"/>
          </a:xfrm>
        </p:grpSpPr>
        <p:sp>
          <p:nvSpPr>
            <p:cNvPr name="Freeform 72" id="72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73" id="73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4" id="74"/>
          <p:cNvGrpSpPr/>
          <p:nvPr/>
        </p:nvGrpSpPr>
        <p:grpSpPr>
          <a:xfrm rot="5400000">
            <a:off x="772784" y="7291261"/>
            <a:ext cx="872668" cy="360836"/>
            <a:chOff x="0" y="0"/>
            <a:chExt cx="783794" cy="324088"/>
          </a:xfrm>
        </p:grpSpPr>
        <p:sp>
          <p:nvSpPr>
            <p:cNvPr name="Freeform 75" id="75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0ACBA9"/>
            </a:solidFill>
          </p:spPr>
        </p:sp>
        <p:sp>
          <p:nvSpPr>
            <p:cNvPr name="TextBox 76" id="76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7" id="77"/>
          <p:cNvGrpSpPr/>
          <p:nvPr/>
        </p:nvGrpSpPr>
        <p:grpSpPr>
          <a:xfrm rot="5400000">
            <a:off x="7528730" y="3243139"/>
            <a:ext cx="872668" cy="360836"/>
            <a:chOff x="0" y="0"/>
            <a:chExt cx="783794" cy="324088"/>
          </a:xfrm>
        </p:grpSpPr>
        <p:sp>
          <p:nvSpPr>
            <p:cNvPr name="Freeform 78" id="78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7F6FED"/>
            </a:solidFill>
          </p:spPr>
        </p:sp>
        <p:sp>
          <p:nvSpPr>
            <p:cNvPr name="TextBox 79" id="79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0" id="80"/>
          <p:cNvGrpSpPr/>
          <p:nvPr/>
        </p:nvGrpSpPr>
        <p:grpSpPr>
          <a:xfrm rot="5400000">
            <a:off x="7528730" y="8641548"/>
            <a:ext cx="872668" cy="360836"/>
            <a:chOff x="0" y="0"/>
            <a:chExt cx="783794" cy="324088"/>
          </a:xfrm>
        </p:grpSpPr>
        <p:sp>
          <p:nvSpPr>
            <p:cNvPr name="Freeform 81" id="81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40329E"/>
            </a:solidFill>
          </p:spPr>
        </p:sp>
        <p:sp>
          <p:nvSpPr>
            <p:cNvPr name="TextBox 82" id="82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3" id="83"/>
          <p:cNvGrpSpPr/>
          <p:nvPr/>
        </p:nvGrpSpPr>
        <p:grpSpPr>
          <a:xfrm rot="5400000">
            <a:off x="7528730" y="5940975"/>
            <a:ext cx="872668" cy="360836"/>
            <a:chOff x="0" y="0"/>
            <a:chExt cx="783794" cy="324088"/>
          </a:xfrm>
        </p:grpSpPr>
        <p:sp>
          <p:nvSpPr>
            <p:cNvPr name="Freeform 84" id="84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D4B25A"/>
            </a:solidFill>
          </p:spPr>
        </p:sp>
        <p:sp>
          <p:nvSpPr>
            <p:cNvPr name="TextBox 85" id="85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6" id="86"/>
          <p:cNvGrpSpPr/>
          <p:nvPr/>
        </p:nvGrpSpPr>
        <p:grpSpPr>
          <a:xfrm rot="5400000">
            <a:off x="7528730" y="4593425"/>
            <a:ext cx="872668" cy="360836"/>
            <a:chOff x="0" y="0"/>
            <a:chExt cx="783794" cy="324088"/>
          </a:xfrm>
        </p:grpSpPr>
        <p:sp>
          <p:nvSpPr>
            <p:cNvPr name="Freeform 87" id="87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88" id="88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9" id="89"/>
          <p:cNvGrpSpPr/>
          <p:nvPr/>
        </p:nvGrpSpPr>
        <p:grpSpPr>
          <a:xfrm rot="5400000">
            <a:off x="7528730" y="7291261"/>
            <a:ext cx="872668" cy="360836"/>
            <a:chOff x="0" y="0"/>
            <a:chExt cx="783794" cy="324088"/>
          </a:xfrm>
        </p:grpSpPr>
        <p:sp>
          <p:nvSpPr>
            <p:cNvPr name="Freeform 90" id="90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0ACBA9"/>
            </a:solidFill>
          </p:spPr>
        </p:sp>
        <p:sp>
          <p:nvSpPr>
            <p:cNvPr name="TextBox 91" id="91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2" id="92"/>
          <p:cNvGrpSpPr/>
          <p:nvPr/>
        </p:nvGrpSpPr>
        <p:grpSpPr>
          <a:xfrm rot="5400000">
            <a:off x="16993859" y="3243139"/>
            <a:ext cx="872668" cy="360836"/>
            <a:chOff x="0" y="0"/>
            <a:chExt cx="783794" cy="324088"/>
          </a:xfrm>
        </p:grpSpPr>
        <p:sp>
          <p:nvSpPr>
            <p:cNvPr name="Freeform 93" id="93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94" id="94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5" id="95"/>
          <p:cNvGrpSpPr/>
          <p:nvPr/>
        </p:nvGrpSpPr>
        <p:grpSpPr>
          <a:xfrm rot="5400000">
            <a:off x="16993859" y="8641548"/>
            <a:ext cx="872668" cy="360836"/>
            <a:chOff x="0" y="0"/>
            <a:chExt cx="783794" cy="324088"/>
          </a:xfrm>
        </p:grpSpPr>
        <p:sp>
          <p:nvSpPr>
            <p:cNvPr name="Freeform 96" id="96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97" id="97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8" id="98"/>
          <p:cNvGrpSpPr/>
          <p:nvPr/>
        </p:nvGrpSpPr>
        <p:grpSpPr>
          <a:xfrm rot="5400000">
            <a:off x="16993859" y="5940975"/>
            <a:ext cx="872668" cy="360836"/>
            <a:chOff x="0" y="0"/>
            <a:chExt cx="783794" cy="324088"/>
          </a:xfrm>
        </p:grpSpPr>
        <p:sp>
          <p:nvSpPr>
            <p:cNvPr name="Freeform 99" id="99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100" id="100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1" id="101"/>
          <p:cNvGrpSpPr/>
          <p:nvPr/>
        </p:nvGrpSpPr>
        <p:grpSpPr>
          <a:xfrm rot="5400000">
            <a:off x="16993859" y="4593425"/>
            <a:ext cx="872668" cy="360836"/>
            <a:chOff x="0" y="0"/>
            <a:chExt cx="783794" cy="324088"/>
          </a:xfrm>
        </p:grpSpPr>
        <p:sp>
          <p:nvSpPr>
            <p:cNvPr name="Freeform 102" id="102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103" id="103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4" id="104"/>
          <p:cNvGrpSpPr/>
          <p:nvPr/>
        </p:nvGrpSpPr>
        <p:grpSpPr>
          <a:xfrm rot="5400000">
            <a:off x="16993859" y="7291261"/>
            <a:ext cx="872668" cy="360836"/>
            <a:chOff x="0" y="0"/>
            <a:chExt cx="783794" cy="324088"/>
          </a:xfrm>
        </p:grpSpPr>
        <p:sp>
          <p:nvSpPr>
            <p:cNvPr name="Freeform 105" id="105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106" id="106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7" id="107"/>
          <p:cNvGrpSpPr/>
          <p:nvPr/>
        </p:nvGrpSpPr>
        <p:grpSpPr>
          <a:xfrm rot="5400000">
            <a:off x="2656412" y="3243139"/>
            <a:ext cx="872668" cy="360836"/>
            <a:chOff x="0" y="0"/>
            <a:chExt cx="783794" cy="324088"/>
          </a:xfrm>
        </p:grpSpPr>
        <p:sp>
          <p:nvSpPr>
            <p:cNvPr name="Freeform 108" id="108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109" id="109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0" id="110"/>
          <p:cNvGrpSpPr/>
          <p:nvPr/>
        </p:nvGrpSpPr>
        <p:grpSpPr>
          <a:xfrm rot="5400000">
            <a:off x="2656412" y="8641548"/>
            <a:ext cx="872668" cy="360836"/>
            <a:chOff x="0" y="0"/>
            <a:chExt cx="783794" cy="324088"/>
          </a:xfrm>
        </p:grpSpPr>
        <p:sp>
          <p:nvSpPr>
            <p:cNvPr name="Freeform 111" id="111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112" id="112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3" id="113"/>
          <p:cNvGrpSpPr/>
          <p:nvPr/>
        </p:nvGrpSpPr>
        <p:grpSpPr>
          <a:xfrm rot="5400000">
            <a:off x="2656412" y="5940975"/>
            <a:ext cx="872668" cy="360836"/>
            <a:chOff x="0" y="0"/>
            <a:chExt cx="783794" cy="324088"/>
          </a:xfrm>
        </p:grpSpPr>
        <p:sp>
          <p:nvSpPr>
            <p:cNvPr name="Freeform 114" id="114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115" id="115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6" id="116"/>
          <p:cNvGrpSpPr/>
          <p:nvPr/>
        </p:nvGrpSpPr>
        <p:grpSpPr>
          <a:xfrm rot="5400000">
            <a:off x="2656412" y="4593425"/>
            <a:ext cx="872668" cy="360836"/>
            <a:chOff x="0" y="0"/>
            <a:chExt cx="783794" cy="324088"/>
          </a:xfrm>
        </p:grpSpPr>
        <p:sp>
          <p:nvSpPr>
            <p:cNvPr name="Freeform 117" id="117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118" id="118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9" id="119"/>
          <p:cNvGrpSpPr/>
          <p:nvPr/>
        </p:nvGrpSpPr>
        <p:grpSpPr>
          <a:xfrm rot="5400000">
            <a:off x="2656412" y="7291261"/>
            <a:ext cx="872668" cy="360836"/>
            <a:chOff x="0" y="0"/>
            <a:chExt cx="783794" cy="324088"/>
          </a:xfrm>
        </p:grpSpPr>
        <p:sp>
          <p:nvSpPr>
            <p:cNvPr name="Freeform 120" id="120"/>
            <p:cNvSpPr/>
            <p:nvPr/>
          </p:nvSpPr>
          <p:spPr>
            <a:xfrm>
              <a:off x="0" y="0"/>
              <a:ext cx="783794" cy="324088"/>
            </a:xfrm>
            <a:custGeom>
              <a:avLst/>
              <a:gdLst/>
              <a:ahLst/>
              <a:cxnLst/>
              <a:rect r="r" b="b" t="t" l="l"/>
              <a:pathLst>
                <a:path h="324088" w="783794">
                  <a:moveTo>
                    <a:pt x="391897" y="0"/>
                  </a:moveTo>
                  <a:lnTo>
                    <a:pt x="783794" y="324088"/>
                  </a:lnTo>
                  <a:lnTo>
                    <a:pt x="0" y="324088"/>
                  </a:lnTo>
                  <a:lnTo>
                    <a:pt x="391897" y="0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121" id="121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2" id="122"/>
          <p:cNvSpPr txBox="true"/>
          <p:nvPr/>
        </p:nvSpPr>
        <p:spPr>
          <a:xfrm rot="0">
            <a:off x="9144000" y="3048909"/>
            <a:ext cx="6726468" cy="71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123" id="123"/>
          <p:cNvSpPr txBox="true"/>
          <p:nvPr/>
        </p:nvSpPr>
        <p:spPr>
          <a:xfrm rot="0">
            <a:off x="9144000" y="8447318"/>
            <a:ext cx="6726468" cy="71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124" id="124"/>
          <p:cNvSpPr txBox="true"/>
          <p:nvPr/>
        </p:nvSpPr>
        <p:spPr>
          <a:xfrm rot="0">
            <a:off x="9144000" y="5748114"/>
            <a:ext cx="6726468" cy="71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125" id="125"/>
          <p:cNvSpPr txBox="true"/>
          <p:nvPr/>
        </p:nvSpPr>
        <p:spPr>
          <a:xfrm rot="0">
            <a:off x="9144000" y="4399196"/>
            <a:ext cx="6726468" cy="71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126" id="126"/>
          <p:cNvSpPr txBox="true"/>
          <p:nvPr/>
        </p:nvSpPr>
        <p:spPr>
          <a:xfrm rot="0">
            <a:off x="9144000" y="7098400"/>
            <a:ext cx="6726468" cy="71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127" id="127"/>
          <p:cNvSpPr txBox="true"/>
          <p:nvPr/>
        </p:nvSpPr>
        <p:spPr>
          <a:xfrm rot="0">
            <a:off x="291503" y="1085850"/>
            <a:ext cx="17704994" cy="100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>
                <a:solidFill>
                  <a:srgbClr val="7C6CE3"/>
                </a:solidFill>
                <a:latin typeface="Bebas Neue Bold"/>
              </a:rPr>
              <a:t>INFOGRAPHIC REPORT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1358745" y="1959217"/>
            <a:ext cx="6225272" cy="6368565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2331017" y="1327706"/>
            <a:ext cx="1409700" cy="14097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2331017" y="5728247"/>
            <a:ext cx="1409700" cy="140970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C6CE3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7334688" y="1327706"/>
            <a:ext cx="1409700" cy="1409700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4B25A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334688" y="5728247"/>
            <a:ext cx="1409700" cy="1409700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ACBA9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15" id="1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75850" y="1529972"/>
            <a:ext cx="727376" cy="1005168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590717" y="1468413"/>
            <a:ext cx="890298" cy="1013797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43445" y="6078694"/>
            <a:ext cx="1192185" cy="708808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678450" y="5961776"/>
            <a:ext cx="714834" cy="885493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1047750" y="2985056"/>
            <a:ext cx="3976233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STEP ONE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57275" y="7385597"/>
            <a:ext cx="3976233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STEP THREE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051421" y="2985056"/>
            <a:ext cx="3976233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STEP TWO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051421" y="7385597"/>
            <a:ext cx="3976233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STEP FOUR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97420" y="3685632"/>
            <a:ext cx="3676894" cy="1063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197420" y="8086174"/>
            <a:ext cx="3676894" cy="1063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6201091" y="3685632"/>
            <a:ext cx="3676894" cy="1063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201091" y="8086174"/>
            <a:ext cx="3676894" cy="1063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4328031"/>
            <a:ext cx="4339528" cy="4930269"/>
            <a:chOff x="0" y="0"/>
            <a:chExt cx="5786037" cy="6573692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466487" y="-47625"/>
              <a:ext cx="1130420" cy="40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SERIES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2245322" y="-47625"/>
              <a:ext cx="1145364" cy="40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SERIES 2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4039100" y="-47625"/>
              <a:ext cx="1145364" cy="40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SERIES 3</a:t>
              </a:r>
            </a:p>
          </p:txBody>
        </p:sp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207121" y="115413"/>
              <a:ext cx="3702296" cy="129683"/>
              <a:chOff x="243403" y="-592831"/>
              <a:chExt cx="4350841" cy="1524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243403" y="-592831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>
                <a:off x="2333843" y="-592831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>
                <a:off x="4441844" y="-592831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0ACBA9"/>
              </a:solidFill>
            </p:spPr>
          </p:sp>
        </p:grpSp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0" y="619875"/>
              <a:ext cx="5780634" cy="5953816"/>
              <a:chOff x="0" y="0"/>
              <a:chExt cx="6793249" cy="6996769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-6350" y="0"/>
                <a:ext cx="6805949" cy="6996768"/>
              </a:xfrm>
              <a:custGeom>
                <a:avLst/>
                <a:gdLst/>
                <a:ahLst/>
                <a:cxnLst/>
                <a:rect r="r" b="b" t="t" l="l"/>
                <a:pathLst>
                  <a:path h="6996768" w="6805949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6996768"/>
                    </a:lnTo>
                    <a:lnTo>
                      <a:pt x="0" y="6996768"/>
                    </a:lnTo>
                    <a:close/>
                    <a:moveTo>
                      <a:pt x="2264416" y="0"/>
                    </a:moveTo>
                    <a:lnTo>
                      <a:pt x="2277116" y="0"/>
                    </a:lnTo>
                    <a:lnTo>
                      <a:pt x="2277116" y="6996768"/>
                    </a:lnTo>
                    <a:lnTo>
                      <a:pt x="2264416" y="6996768"/>
                    </a:lnTo>
                    <a:close/>
                    <a:moveTo>
                      <a:pt x="4528833" y="0"/>
                    </a:moveTo>
                    <a:lnTo>
                      <a:pt x="4541533" y="0"/>
                    </a:lnTo>
                    <a:lnTo>
                      <a:pt x="4541533" y="6996768"/>
                    </a:lnTo>
                    <a:lnTo>
                      <a:pt x="4528833" y="6996768"/>
                    </a:lnTo>
                    <a:close/>
                    <a:moveTo>
                      <a:pt x="6793249" y="0"/>
                    </a:moveTo>
                    <a:lnTo>
                      <a:pt x="6805949" y="0"/>
                    </a:lnTo>
                    <a:lnTo>
                      <a:pt x="6805949" y="6996768"/>
                    </a:lnTo>
                    <a:lnTo>
                      <a:pt x="6793249" y="6996768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</p:grpSp>
        <p:grpSp>
          <p:nvGrpSpPr>
            <p:cNvPr name="Group 12" id="12"/>
            <p:cNvGrpSpPr>
              <a:grpSpLocks noChangeAspect="true"/>
            </p:cNvGrpSpPr>
            <p:nvPr/>
          </p:nvGrpSpPr>
          <p:grpSpPr>
            <a:xfrm rot="0">
              <a:off x="0" y="619875"/>
              <a:ext cx="5786037" cy="5953816"/>
              <a:chOff x="0" y="0"/>
              <a:chExt cx="6799599" cy="6996769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454153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454153">
                    <a:moveTo>
                      <a:pt x="0" y="0"/>
                    </a:moveTo>
                    <a:lnTo>
                      <a:pt x="397979" y="0"/>
                    </a:lnTo>
                    <a:cubicBezTo>
                      <a:pt x="412877" y="0"/>
                      <a:pt x="427165" y="5918"/>
                      <a:pt x="437700" y="16453"/>
                    </a:cubicBezTo>
                    <a:cubicBezTo>
                      <a:pt x="448235" y="26988"/>
                      <a:pt x="454153" y="41276"/>
                      <a:pt x="454153" y="56174"/>
                    </a:cubicBezTo>
                    <a:lnTo>
                      <a:pt x="454153" y="646005"/>
                    </a:lnTo>
                    <a:cubicBezTo>
                      <a:pt x="454153" y="660903"/>
                      <a:pt x="448235" y="675191"/>
                      <a:pt x="437700" y="685726"/>
                    </a:cubicBezTo>
                    <a:cubicBezTo>
                      <a:pt x="427165" y="696261"/>
                      <a:pt x="412877" y="702179"/>
                      <a:pt x="397979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2419716"/>
                <a:ext cx="3629416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3629416">
                    <a:moveTo>
                      <a:pt x="0" y="0"/>
                    </a:moveTo>
                    <a:lnTo>
                      <a:pt x="3573242" y="0"/>
                    </a:lnTo>
                    <a:cubicBezTo>
                      <a:pt x="3604266" y="0"/>
                      <a:pt x="3629416" y="25150"/>
                      <a:pt x="3629416" y="56174"/>
                    </a:cubicBezTo>
                    <a:lnTo>
                      <a:pt x="3629416" y="646004"/>
                    </a:lnTo>
                    <a:cubicBezTo>
                      <a:pt x="3629416" y="677029"/>
                      <a:pt x="3604266" y="702179"/>
                      <a:pt x="3573242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0" y="4839432"/>
                <a:ext cx="6799599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6799599">
                    <a:moveTo>
                      <a:pt x="0" y="0"/>
                    </a:moveTo>
                    <a:lnTo>
                      <a:pt x="6743425" y="0"/>
                    </a:lnTo>
                    <a:cubicBezTo>
                      <a:pt x="6774449" y="0"/>
                      <a:pt x="6799599" y="25150"/>
                      <a:pt x="6799599" y="56174"/>
                    </a:cubicBezTo>
                    <a:lnTo>
                      <a:pt x="6799599" y="646004"/>
                    </a:lnTo>
                    <a:cubicBezTo>
                      <a:pt x="6799599" y="677028"/>
                      <a:pt x="6774449" y="702179"/>
                      <a:pt x="6743425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0" y="727579"/>
                <a:ext cx="2270766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2270766">
                    <a:moveTo>
                      <a:pt x="0" y="0"/>
                    </a:moveTo>
                    <a:lnTo>
                      <a:pt x="2214592" y="0"/>
                    </a:lnTo>
                    <a:cubicBezTo>
                      <a:pt x="2229490" y="0"/>
                      <a:pt x="2243779" y="5918"/>
                      <a:pt x="2254313" y="16453"/>
                    </a:cubicBezTo>
                    <a:cubicBezTo>
                      <a:pt x="2264848" y="26988"/>
                      <a:pt x="2270766" y="41276"/>
                      <a:pt x="2270766" y="56174"/>
                    </a:cubicBezTo>
                    <a:lnTo>
                      <a:pt x="2270766" y="646005"/>
                    </a:lnTo>
                    <a:cubicBezTo>
                      <a:pt x="2270766" y="660903"/>
                      <a:pt x="2264848" y="675191"/>
                      <a:pt x="2254313" y="685726"/>
                    </a:cubicBezTo>
                    <a:cubicBezTo>
                      <a:pt x="2243779" y="696261"/>
                      <a:pt x="2229490" y="702179"/>
                      <a:pt x="2214592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>
                <a:off x="0" y="3147295"/>
                <a:ext cx="3629416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3629416">
                    <a:moveTo>
                      <a:pt x="0" y="0"/>
                    </a:moveTo>
                    <a:lnTo>
                      <a:pt x="3573242" y="0"/>
                    </a:lnTo>
                    <a:cubicBezTo>
                      <a:pt x="3604266" y="0"/>
                      <a:pt x="3629416" y="25150"/>
                      <a:pt x="3629416" y="56174"/>
                    </a:cubicBezTo>
                    <a:lnTo>
                      <a:pt x="3629416" y="646004"/>
                    </a:lnTo>
                    <a:cubicBezTo>
                      <a:pt x="3629416" y="677029"/>
                      <a:pt x="3604266" y="702179"/>
                      <a:pt x="3573242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>
                <a:off x="0" y="5567011"/>
                <a:ext cx="4533066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4533066">
                    <a:moveTo>
                      <a:pt x="0" y="0"/>
                    </a:moveTo>
                    <a:lnTo>
                      <a:pt x="4476892" y="0"/>
                    </a:lnTo>
                    <a:cubicBezTo>
                      <a:pt x="4507916" y="0"/>
                      <a:pt x="4533066" y="25150"/>
                      <a:pt x="4533066" y="56174"/>
                    </a:cubicBezTo>
                    <a:lnTo>
                      <a:pt x="4533066" y="646004"/>
                    </a:lnTo>
                    <a:cubicBezTo>
                      <a:pt x="4533066" y="677028"/>
                      <a:pt x="4507916" y="702178"/>
                      <a:pt x="4476892" y="702178"/>
                    </a:cubicBezTo>
                    <a:lnTo>
                      <a:pt x="0" y="702178"/>
                    </a:ln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>
                <a:off x="0" y="1455158"/>
                <a:ext cx="2270766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2270766">
                    <a:moveTo>
                      <a:pt x="0" y="0"/>
                    </a:moveTo>
                    <a:lnTo>
                      <a:pt x="2214592" y="0"/>
                    </a:lnTo>
                    <a:cubicBezTo>
                      <a:pt x="2229490" y="0"/>
                      <a:pt x="2243779" y="5918"/>
                      <a:pt x="2254313" y="16453"/>
                    </a:cubicBezTo>
                    <a:cubicBezTo>
                      <a:pt x="2264848" y="26988"/>
                      <a:pt x="2270766" y="41276"/>
                      <a:pt x="2270766" y="56174"/>
                    </a:cubicBezTo>
                    <a:lnTo>
                      <a:pt x="2270766" y="646005"/>
                    </a:lnTo>
                    <a:cubicBezTo>
                      <a:pt x="2270766" y="660903"/>
                      <a:pt x="2264848" y="675191"/>
                      <a:pt x="2254313" y="685726"/>
                    </a:cubicBezTo>
                    <a:cubicBezTo>
                      <a:pt x="2243779" y="696261"/>
                      <a:pt x="2229490" y="702179"/>
                      <a:pt x="2214592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0ACBA9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>
                <a:off x="0" y="3874874"/>
                <a:ext cx="1814708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1814708">
                    <a:moveTo>
                      <a:pt x="0" y="0"/>
                    </a:moveTo>
                    <a:lnTo>
                      <a:pt x="1758534" y="0"/>
                    </a:lnTo>
                    <a:cubicBezTo>
                      <a:pt x="1773432" y="0"/>
                      <a:pt x="1787720" y="5918"/>
                      <a:pt x="1798255" y="16453"/>
                    </a:cubicBezTo>
                    <a:cubicBezTo>
                      <a:pt x="1808790" y="26987"/>
                      <a:pt x="1814708" y="41276"/>
                      <a:pt x="1814708" y="56174"/>
                    </a:cubicBezTo>
                    <a:lnTo>
                      <a:pt x="1814708" y="646004"/>
                    </a:lnTo>
                    <a:cubicBezTo>
                      <a:pt x="1814708" y="660903"/>
                      <a:pt x="1808790" y="675191"/>
                      <a:pt x="1798255" y="685726"/>
                    </a:cubicBezTo>
                    <a:cubicBezTo>
                      <a:pt x="1787720" y="696261"/>
                      <a:pt x="1773432" y="702179"/>
                      <a:pt x="1758534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0ACBA9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>
                <a:off x="0" y="6294589"/>
                <a:ext cx="2266533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2266533">
                    <a:moveTo>
                      <a:pt x="0" y="0"/>
                    </a:moveTo>
                    <a:lnTo>
                      <a:pt x="2210359" y="0"/>
                    </a:lnTo>
                    <a:cubicBezTo>
                      <a:pt x="2225257" y="0"/>
                      <a:pt x="2239545" y="5919"/>
                      <a:pt x="2250080" y="16454"/>
                    </a:cubicBezTo>
                    <a:cubicBezTo>
                      <a:pt x="2260615" y="26988"/>
                      <a:pt x="2266533" y="41277"/>
                      <a:pt x="2266533" y="56175"/>
                    </a:cubicBezTo>
                    <a:lnTo>
                      <a:pt x="2266533" y="646005"/>
                    </a:lnTo>
                    <a:cubicBezTo>
                      <a:pt x="2266533" y="677030"/>
                      <a:pt x="2241383" y="702179"/>
                      <a:pt x="2210359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0ACBA9"/>
              </a:solidFill>
            </p:spPr>
          </p:sp>
        </p:grpSp>
      </p:grpSp>
      <p:grpSp>
        <p:nvGrpSpPr>
          <p:cNvPr name="Group 22" id="22"/>
          <p:cNvGrpSpPr/>
          <p:nvPr/>
        </p:nvGrpSpPr>
        <p:grpSpPr>
          <a:xfrm rot="0">
            <a:off x="6974236" y="4328031"/>
            <a:ext cx="4339528" cy="4930269"/>
            <a:chOff x="0" y="0"/>
            <a:chExt cx="5786037" cy="6573692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466487" y="-47625"/>
              <a:ext cx="1130420" cy="40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SERIES 1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2245322" y="-47625"/>
              <a:ext cx="1145364" cy="40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SERIES 2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4039100" y="-47625"/>
              <a:ext cx="1145364" cy="40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SERIES 3</a:t>
              </a:r>
            </a:p>
          </p:txBody>
        </p:sp>
        <p:grpSp>
          <p:nvGrpSpPr>
            <p:cNvPr name="Group 26" id="26"/>
            <p:cNvGrpSpPr>
              <a:grpSpLocks noChangeAspect="true"/>
            </p:cNvGrpSpPr>
            <p:nvPr/>
          </p:nvGrpSpPr>
          <p:grpSpPr>
            <a:xfrm rot="0">
              <a:off x="207121" y="115413"/>
              <a:ext cx="3702296" cy="129683"/>
              <a:chOff x="243403" y="-592831"/>
              <a:chExt cx="4350841" cy="15240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243403" y="-592831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2333843" y="-592831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4441844" y="-592831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0ACBA9"/>
              </a:solidFill>
            </p:spPr>
          </p:sp>
        </p:grpSp>
        <p:grpSp>
          <p:nvGrpSpPr>
            <p:cNvPr name="Group 30" id="30"/>
            <p:cNvGrpSpPr>
              <a:grpSpLocks noChangeAspect="true"/>
            </p:cNvGrpSpPr>
            <p:nvPr/>
          </p:nvGrpSpPr>
          <p:grpSpPr>
            <a:xfrm rot="0">
              <a:off x="0" y="619875"/>
              <a:ext cx="5780634" cy="5953816"/>
              <a:chOff x="0" y="0"/>
              <a:chExt cx="6793249" cy="6996769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-6350" y="0"/>
                <a:ext cx="6805949" cy="6996768"/>
              </a:xfrm>
              <a:custGeom>
                <a:avLst/>
                <a:gdLst/>
                <a:ahLst/>
                <a:cxnLst/>
                <a:rect r="r" b="b" t="t" l="l"/>
                <a:pathLst>
                  <a:path h="6996768" w="6805949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6996768"/>
                    </a:lnTo>
                    <a:lnTo>
                      <a:pt x="0" y="6996768"/>
                    </a:lnTo>
                    <a:close/>
                    <a:moveTo>
                      <a:pt x="2264416" y="0"/>
                    </a:moveTo>
                    <a:lnTo>
                      <a:pt x="2277116" y="0"/>
                    </a:lnTo>
                    <a:lnTo>
                      <a:pt x="2277116" y="6996768"/>
                    </a:lnTo>
                    <a:lnTo>
                      <a:pt x="2264416" y="6996768"/>
                    </a:lnTo>
                    <a:close/>
                    <a:moveTo>
                      <a:pt x="4528833" y="0"/>
                    </a:moveTo>
                    <a:lnTo>
                      <a:pt x="4541533" y="0"/>
                    </a:lnTo>
                    <a:lnTo>
                      <a:pt x="4541533" y="6996768"/>
                    </a:lnTo>
                    <a:lnTo>
                      <a:pt x="4528833" y="6996768"/>
                    </a:lnTo>
                    <a:close/>
                    <a:moveTo>
                      <a:pt x="6793249" y="0"/>
                    </a:moveTo>
                    <a:lnTo>
                      <a:pt x="6805949" y="0"/>
                    </a:lnTo>
                    <a:lnTo>
                      <a:pt x="6805949" y="6996768"/>
                    </a:lnTo>
                    <a:lnTo>
                      <a:pt x="6793249" y="6996768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</p:grpSp>
        <p:grpSp>
          <p:nvGrpSpPr>
            <p:cNvPr name="Group 32" id="32"/>
            <p:cNvGrpSpPr>
              <a:grpSpLocks noChangeAspect="true"/>
            </p:cNvGrpSpPr>
            <p:nvPr/>
          </p:nvGrpSpPr>
          <p:grpSpPr>
            <a:xfrm rot="0">
              <a:off x="0" y="619875"/>
              <a:ext cx="5786037" cy="5953816"/>
              <a:chOff x="0" y="0"/>
              <a:chExt cx="6799599" cy="6996769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0" y="0"/>
                <a:ext cx="454153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454153">
                    <a:moveTo>
                      <a:pt x="0" y="0"/>
                    </a:moveTo>
                    <a:lnTo>
                      <a:pt x="397979" y="0"/>
                    </a:lnTo>
                    <a:cubicBezTo>
                      <a:pt x="412877" y="0"/>
                      <a:pt x="427165" y="5918"/>
                      <a:pt x="437700" y="16453"/>
                    </a:cubicBezTo>
                    <a:cubicBezTo>
                      <a:pt x="448235" y="26988"/>
                      <a:pt x="454153" y="41276"/>
                      <a:pt x="454153" y="56174"/>
                    </a:cubicBezTo>
                    <a:lnTo>
                      <a:pt x="454153" y="646005"/>
                    </a:lnTo>
                    <a:cubicBezTo>
                      <a:pt x="454153" y="660903"/>
                      <a:pt x="448235" y="675191"/>
                      <a:pt x="437700" y="685726"/>
                    </a:cubicBezTo>
                    <a:cubicBezTo>
                      <a:pt x="427165" y="696261"/>
                      <a:pt x="412877" y="702179"/>
                      <a:pt x="397979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0" y="2419716"/>
                <a:ext cx="1813650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1813650">
                    <a:moveTo>
                      <a:pt x="0" y="0"/>
                    </a:moveTo>
                    <a:lnTo>
                      <a:pt x="1757475" y="0"/>
                    </a:lnTo>
                    <a:cubicBezTo>
                      <a:pt x="1788500" y="0"/>
                      <a:pt x="1813650" y="25150"/>
                      <a:pt x="1813650" y="56174"/>
                    </a:cubicBezTo>
                    <a:lnTo>
                      <a:pt x="1813650" y="646004"/>
                    </a:lnTo>
                    <a:cubicBezTo>
                      <a:pt x="1813650" y="677029"/>
                      <a:pt x="1788500" y="702179"/>
                      <a:pt x="1757475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0" y="4839432"/>
                <a:ext cx="4986373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4986373">
                    <a:moveTo>
                      <a:pt x="0" y="0"/>
                    </a:moveTo>
                    <a:lnTo>
                      <a:pt x="4930198" y="0"/>
                    </a:lnTo>
                    <a:cubicBezTo>
                      <a:pt x="4961222" y="0"/>
                      <a:pt x="4986373" y="25150"/>
                      <a:pt x="4986373" y="56174"/>
                    </a:cubicBezTo>
                    <a:lnTo>
                      <a:pt x="4986373" y="646004"/>
                    </a:lnTo>
                    <a:cubicBezTo>
                      <a:pt x="4986373" y="660902"/>
                      <a:pt x="4980455" y="675191"/>
                      <a:pt x="4969920" y="685725"/>
                    </a:cubicBezTo>
                    <a:cubicBezTo>
                      <a:pt x="4959385" y="696260"/>
                      <a:pt x="4945097" y="702179"/>
                      <a:pt x="4930198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0" y="727579"/>
                <a:ext cx="1362460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1362460">
                    <a:moveTo>
                      <a:pt x="0" y="0"/>
                    </a:moveTo>
                    <a:lnTo>
                      <a:pt x="1306285" y="0"/>
                    </a:lnTo>
                    <a:cubicBezTo>
                      <a:pt x="1337310" y="0"/>
                      <a:pt x="1362460" y="25150"/>
                      <a:pt x="1362460" y="56174"/>
                    </a:cubicBezTo>
                    <a:lnTo>
                      <a:pt x="1362460" y="646005"/>
                    </a:lnTo>
                    <a:cubicBezTo>
                      <a:pt x="1362460" y="677029"/>
                      <a:pt x="1337310" y="702179"/>
                      <a:pt x="1306285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>
                <a:off x="0" y="3147295"/>
                <a:ext cx="5440949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5440949">
                    <a:moveTo>
                      <a:pt x="0" y="0"/>
                    </a:moveTo>
                    <a:lnTo>
                      <a:pt x="5384775" y="0"/>
                    </a:lnTo>
                    <a:cubicBezTo>
                      <a:pt x="5399673" y="0"/>
                      <a:pt x="5413961" y="5918"/>
                      <a:pt x="5424496" y="16453"/>
                    </a:cubicBezTo>
                    <a:cubicBezTo>
                      <a:pt x="5435031" y="26987"/>
                      <a:pt x="5440949" y="41276"/>
                      <a:pt x="5440949" y="56174"/>
                    </a:cubicBezTo>
                    <a:lnTo>
                      <a:pt x="5440949" y="646004"/>
                    </a:lnTo>
                    <a:cubicBezTo>
                      <a:pt x="5440949" y="677029"/>
                      <a:pt x="5415799" y="702179"/>
                      <a:pt x="5384775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>
                <a:off x="0" y="5567011"/>
                <a:ext cx="6799599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6799599">
                    <a:moveTo>
                      <a:pt x="0" y="0"/>
                    </a:moveTo>
                    <a:lnTo>
                      <a:pt x="6743425" y="0"/>
                    </a:lnTo>
                    <a:cubicBezTo>
                      <a:pt x="6774449" y="0"/>
                      <a:pt x="6799599" y="25150"/>
                      <a:pt x="6799599" y="56174"/>
                    </a:cubicBezTo>
                    <a:lnTo>
                      <a:pt x="6799599" y="646004"/>
                    </a:lnTo>
                    <a:cubicBezTo>
                      <a:pt x="6799599" y="677028"/>
                      <a:pt x="6774449" y="702178"/>
                      <a:pt x="6743425" y="702178"/>
                    </a:cubicBezTo>
                    <a:lnTo>
                      <a:pt x="0" y="702178"/>
                    </a:ln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39" id="39"/>
              <p:cNvSpPr/>
              <p:nvPr/>
            </p:nvSpPr>
            <p:spPr>
              <a:xfrm>
                <a:off x="0" y="1455158"/>
                <a:ext cx="2270766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2270766">
                    <a:moveTo>
                      <a:pt x="0" y="0"/>
                    </a:moveTo>
                    <a:lnTo>
                      <a:pt x="2214592" y="0"/>
                    </a:lnTo>
                    <a:cubicBezTo>
                      <a:pt x="2229490" y="0"/>
                      <a:pt x="2243779" y="5918"/>
                      <a:pt x="2254313" y="16453"/>
                    </a:cubicBezTo>
                    <a:cubicBezTo>
                      <a:pt x="2264848" y="26988"/>
                      <a:pt x="2270766" y="41276"/>
                      <a:pt x="2270766" y="56174"/>
                    </a:cubicBezTo>
                    <a:lnTo>
                      <a:pt x="2270766" y="646005"/>
                    </a:lnTo>
                    <a:cubicBezTo>
                      <a:pt x="2270766" y="660903"/>
                      <a:pt x="2264848" y="675191"/>
                      <a:pt x="2254313" y="685726"/>
                    </a:cubicBezTo>
                    <a:cubicBezTo>
                      <a:pt x="2243779" y="696261"/>
                      <a:pt x="2229490" y="702179"/>
                      <a:pt x="2214592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0ACBA9"/>
              </a:solidFill>
            </p:spPr>
          </p:sp>
          <p:sp>
            <p:nvSpPr>
              <p:cNvPr name="Freeform 40" id="40"/>
              <p:cNvSpPr/>
              <p:nvPr/>
            </p:nvSpPr>
            <p:spPr>
              <a:xfrm>
                <a:off x="0" y="3874874"/>
                <a:ext cx="3627300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3627300">
                    <a:moveTo>
                      <a:pt x="0" y="0"/>
                    </a:moveTo>
                    <a:lnTo>
                      <a:pt x="3571125" y="0"/>
                    </a:lnTo>
                    <a:cubicBezTo>
                      <a:pt x="3586023" y="0"/>
                      <a:pt x="3600312" y="5918"/>
                      <a:pt x="3610846" y="16453"/>
                    </a:cubicBezTo>
                    <a:cubicBezTo>
                      <a:pt x="3621381" y="26987"/>
                      <a:pt x="3627300" y="41276"/>
                      <a:pt x="3627300" y="56174"/>
                    </a:cubicBezTo>
                    <a:lnTo>
                      <a:pt x="3627300" y="646004"/>
                    </a:lnTo>
                    <a:cubicBezTo>
                      <a:pt x="3627300" y="660903"/>
                      <a:pt x="3621381" y="675191"/>
                      <a:pt x="3610846" y="685726"/>
                    </a:cubicBezTo>
                    <a:cubicBezTo>
                      <a:pt x="3600312" y="696261"/>
                      <a:pt x="3586023" y="702179"/>
                      <a:pt x="3571125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0ACBA9"/>
              </a:solidFill>
            </p:spPr>
          </p:sp>
          <p:sp>
            <p:nvSpPr>
              <p:cNvPr name="Freeform 41" id="41"/>
              <p:cNvSpPr/>
              <p:nvPr/>
            </p:nvSpPr>
            <p:spPr>
              <a:xfrm>
                <a:off x="0" y="6294589"/>
                <a:ext cx="5892986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5892986">
                    <a:moveTo>
                      <a:pt x="0" y="0"/>
                    </a:moveTo>
                    <a:lnTo>
                      <a:pt x="5836812" y="0"/>
                    </a:lnTo>
                    <a:cubicBezTo>
                      <a:pt x="5867836" y="0"/>
                      <a:pt x="5892986" y="25151"/>
                      <a:pt x="5892986" y="56175"/>
                    </a:cubicBezTo>
                    <a:lnTo>
                      <a:pt x="5892986" y="646005"/>
                    </a:lnTo>
                    <a:cubicBezTo>
                      <a:pt x="5892986" y="677029"/>
                      <a:pt x="5867836" y="702179"/>
                      <a:pt x="5836812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0ACBA9"/>
              </a:solidFill>
            </p:spPr>
          </p:sp>
        </p:grpSp>
      </p:grpSp>
      <p:grpSp>
        <p:nvGrpSpPr>
          <p:cNvPr name="Group 42" id="42"/>
          <p:cNvGrpSpPr/>
          <p:nvPr/>
        </p:nvGrpSpPr>
        <p:grpSpPr>
          <a:xfrm rot="0">
            <a:off x="12923489" y="4328031"/>
            <a:ext cx="4339528" cy="4930269"/>
            <a:chOff x="0" y="0"/>
            <a:chExt cx="5786037" cy="6573692"/>
          </a:xfrm>
        </p:grpSpPr>
        <p:sp>
          <p:nvSpPr>
            <p:cNvPr name="TextBox 43" id="43"/>
            <p:cNvSpPr txBox="true"/>
            <p:nvPr/>
          </p:nvSpPr>
          <p:spPr>
            <a:xfrm rot="0">
              <a:off x="466487" y="-47625"/>
              <a:ext cx="1130420" cy="40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SERIES 1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2245322" y="-47625"/>
              <a:ext cx="1145364" cy="40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SERIES 2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4039100" y="-47625"/>
              <a:ext cx="1145364" cy="40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270" u="none">
                  <a:solidFill>
                    <a:srgbClr val="000000"/>
                  </a:solidFill>
                  <a:latin typeface="Bebas Neue"/>
                </a:rPr>
                <a:t>SERIES 3</a:t>
              </a:r>
            </a:p>
          </p:txBody>
        </p:sp>
        <p:grpSp>
          <p:nvGrpSpPr>
            <p:cNvPr name="Group 46" id="46"/>
            <p:cNvGrpSpPr>
              <a:grpSpLocks noChangeAspect="true"/>
            </p:cNvGrpSpPr>
            <p:nvPr/>
          </p:nvGrpSpPr>
          <p:grpSpPr>
            <a:xfrm rot="0">
              <a:off x="207121" y="115413"/>
              <a:ext cx="3702296" cy="129683"/>
              <a:chOff x="243403" y="-592831"/>
              <a:chExt cx="4350841" cy="152400"/>
            </a:xfrm>
          </p:grpSpPr>
          <p:sp>
            <p:nvSpPr>
              <p:cNvPr name="Freeform 47" id="47"/>
              <p:cNvSpPr/>
              <p:nvPr/>
            </p:nvSpPr>
            <p:spPr>
              <a:xfrm>
                <a:off x="243403" y="-592831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48" id="48"/>
              <p:cNvSpPr/>
              <p:nvPr/>
            </p:nvSpPr>
            <p:spPr>
              <a:xfrm>
                <a:off x="2333843" y="-592831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49" id="49"/>
              <p:cNvSpPr/>
              <p:nvPr/>
            </p:nvSpPr>
            <p:spPr>
              <a:xfrm>
                <a:off x="4441844" y="-592831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0ACBA9"/>
              </a:solidFill>
            </p:spPr>
          </p:sp>
        </p:grpSp>
        <p:grpSp>
          <p:nvGrpSpPr>
            <p:cNvPr name="Group 50" id="50"/>
            <p:cNvGrpSpPr>
              <a:grpSpLocks noChangeAspect="true"/>
            </p:cNvGrpSpPr>
            <p:nvPr/>
          </p:nvGrpSpPr>
          <p:grpSpPr>
            <a:xfrm rot="0">
              <a:off x="0" y="619875"/>
              <a:ext cx="5780634" cy="5953816"/>
              <a:chOff x="0" y="0"/>
              <a:chExt cx="6793249" cy="6996769"/>
            </a:xfrm>
          </p:grpSpPr>
          <p:sp>
            <p:nvSpPr>
              <p:cNvPr name="Freeform 51" id="51"/>
              <p:cNvSpPr/>
              <p:nvPr/>
            </p:nvSpPr>
            <p:spPr>
              <a:xfrm>
                <a:off x="-6350" y="0"/>
                <a:ext cx="6805949" cy="6996768"/>
              </a:xfrm>
              <a:custGeom>
                <a:avLst/>
                <a:gdLst/>
                <a:ahLst/>
                <a:cxnLst/>
                <a:rect r="r" b="b" t="t" l="l"/>
                <a:pathLst>
                  <a:path h="6996768" w="6805949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6996768"/>
                    </a:lnTo>
                    <a:lnTo>
                      <a:pt x="0" y="6996768"/>
                    </a:lnTo>
                    <a:close/>
                    <a:moveTo>
                      <a:pt x="1358650" y="0"/>
                    </a:moveTo>
                    <a:lnTo>
                      <a:pt x="1371350" y="0"/>
                    </a:lnTo>
                    <a:lnTo>
                      <a:pt x="1371350" y="6996768"/>
                    </a:lnTo>
                    <a:lnTo>
                      <a:pt x="1358650" y="6996768"/>
                    </a:lnTo>
                    <a:close/>
                    <a:moveTo>
                      <a:pt x="2717300" y="0"/>
                    </a:moveTo>
                    <a:lnTo>
                      <a:pt x="2730000" y="0"/>
                    </a:lnTo>
                    <a:lnTo>
                      <a:pt x="2730000" y="6996768"/>
                    </a:lnTo>
                    <a:lnTo>
                      <a:pt x="2717300" y="6996768"/>
                    </a:lnTo>
                    <a:close/>
                    <a:moveTo>
                      <a:pt x="4075949" y="0"/>
                    </a:moveTo>
                    <a:lnTo>
                      <a:pt x="4088649" y="0"/>
                    </a:lnTo>
                    <a:lnTo>
                      <a:pt x="4088649" y="6996768"/>
                    </a:lnTo>
                    <a:lnTo>
                      <a:pt x="4075949" y="6996768"/>
                    </a:lnTo>
                    <a:close/>
                    <a:moveTo>
                      <a:pt x="5434599" y="0"/>
                    </a:moveTo>
                    <a:lnTo>
                      <a:pt x="5447299" y="0"/>
                    </a:lnTo>
                    <a:lnTo>
                      <a:pt x="5447299" y="6996768"/>
                    </a:lnTo>
                    <a:lnTo>
                      <a:pt x="5434599" y="6996768"/>
                    </a:lnTo>
                    <a:close/>
                    <a:moveTo>
                      <a:pt x="6793249" y="0"/>
                    </a:moveTo>
                    <a:lnTo>
                      <a:pt x="6805949" y="0"/>
                    </a:lnTo>
                    <a:lnTo>
                      <a:pt x="6805949" y="6996768"/>
                    </a:lnTo>
                    <a:lnTo>
                      <a:pt x="6793249" y="6996768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</p:grpSp>
        <p:grpSp>
          <p:nvGrpSpPr>
            <p:cNvPr name="Group 52" id="52"/>
            <p:cNvGrpSpPr>
              <a:grpSpLocks noChangeAspect="true"/>
            </p:cNvGrpSpPr>
            <p:nvPr/>
          </p:nvGrpSpPr>
          <p:grpSpPr>
            <a:xfrm rot="0">
              <a:off x="0" y="619875"/>
              <a:ext cx="5786037" cy="5953816"/>
              <a:chOff x="0" y="0"/>
              <a:chExt cx="6799599" cy="6996769"/>
            </a:xfrm>
          </p:grpSpPr>
          <p:sp>
            <p:nvSpPr>
              <p:cNvPr name="Freeform 53" id="53"/>
              <p:cNvSpPr/>
              <p:nvPr/>
            </p:nvSpPr>
            <p:spPr>
              <a:xfrm>
                <a:off x="0" y="0"/>
                <a:ext cx="819000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819000">
                    <a:moveTo>
                      <a:pt x="0" y="0"/>
                    </a:moveTo>
                    <a:lnTo>
                      <a:pt x="762826" y="0"/>
                    </a:lnTo>
                    <a:cubicBezTo>
                      <a:pt x="777724" y="0"/>
                      <a:pt x="792012" y="5918"/>
                      <a:pt x="802547" y="16453"/>
                    </a:cubicBezTo>
                    <a:cubicBezTo>
                      <a:pt x="813082" y="26988"/>
                      <a:pt x="819000" y="41276"/>
                      <a:pt x="819000" y="56174"/>
                    </a:cubicBezTo>
                    <a:lnTo>
                      <a:pt x="819000" y="646005"/>
                    </a:lnTo>
                    <a:cubicBezTo>
                      <a:pt x="819000" y="660903"/>
                      <a:pt x="813082" y="675191"/>
                      <a:pt x="802547" y="685726"/>
                    </a:cubicBezTo>
                    <a:cubicBezTo>
                      <a:pt x="792012" y="696261"/>
                      <a:pt x="777724" y="702179"/>
                      <a:pt x="762826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54" id="54"/>
              <p:cNvSpPr/>
              <p:nvPr/>
            </p:nvSpPr>
            <p:spPr>
              <a:xfrm>
                <a:off x="0" y="2419716"/>
                <a:ext cx="1361296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1361296">
                    <a:moveTo>
                      <a:pt x="0" y="0"/>
                    </a:moveTo>
                    <a:lnTo>
                      <a:pt x="1305121" y="0"/>
                    </a:lnTo>
                    <a:cubicBezTo>
                      <a:pt x="1320020" y="0"/>
                      <a:pt x="1334308" y="5918"/>
                      <a:pt x="1344843" y="16453"/>
                    </a:cubicBezTo>
                    <a:cubicBezTo>
                      <a:pt x="1355377" y="26988"/>
                      <a:pt x="1361296" y="41276"/>
                      <a:pt x="1361296" y="56174"/>
                    </a:cubicBezTo>
                    <a:lnTo>
                      <a:pt x="1361296" y="646004"/>
                    </a:lnTo>
                    <a:cubicBezTo>
                      <a:pt x="1361296" y="660903"/>
                      <a:pt x="1355377" y="675191"/>
                      <a:pt x="1344843" y="685726"/>
                    </a:cubicBezTo>
                    <a:cubicBezTo>
                      <a:pt x="1334308" y="696260"/>
                      <a:pt x="1320020" y="702179"/>
                      <a:pt x="1305121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55" id="55"/>
              <p:cNvSpPr/>
              <p:nvPr/>
            </p:nvSpPr>
            <p:spPr>
              <a:xfrm>
                <a:off x="0" y="4839432"/>
                <a:ext cx="2175872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2175872">
                    <a:moveTo>
                      <a:pt x="0" y="0"/>
                    </a:moveTo>
                    <a:lnTo>
                      <a:pt x="2119697" y="0"/>
                    </a:lnTo>
                    <a:cubicBezTo>
                      <a:pt x="2150721" y="0"/>
                      <a:pt x="2175871" y="25150"/>
                      <a:pt x="2175872" y="56174"/>
                    </a:cubicBezTo>
                    <a:lnTo>
                      <a:pt x="2175872" y="646004"/>
                    </a:lnTo>
                    <a:cubicBezTo>
                      <a:pt x="2175872" y="660902"/>
                      <a:pt x="2169953" y="675191"/>
                      <a:pt x="2159419" y="685725"/>
                    </a:cubicBezTo>
                    <a:cubicBezTo>
                      <a:pt x="2148884" y="696260"/>
                      <a:pt x="2134596" y="702179"/>
                      <a:pt x="2119697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56" id="56"/>
              <p:cNvSpPr/>
              <p:nvPr/>
            </p:nvSpPr>
            <p:spPr>
              <a:xfrm>
                <a:off x="0" y="727579"/>
                <a:ext cx="1365000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1365000">
                    <a:moveTo>
                      <a:pt x="0" y="0"/>
                    </a:moveTo>
                    <a:lnTo>
                      <a:pt x="1308825" y="0"/>
                    </a:lnTo>
                    <a:cubicBezTo>
                      <a:pt x="1323724" y="0"/>
                      <a:pt x="1338012" y="5918"/>
                      <a:pt x="1348547" y="16453"/>
                    </a:cubicBezTo>
                    <a:cubicBezTo>
                      <a:pt x="1359081" y="26988"/>
                      <a:pt x="1365000" y="41276"/>
                      <a:pt x="1365000" y="56174"/>
                    </a:cubicBezTo>
                    <a:lnTo>
                      <a:pt x="1365000" y="646005"/>
                    </a:lnTo>
                    <a:cubicBezTo>
                      <a:pt x="1365000" y="660903"/>
                      <a:pt x="1359081" y="675191"/>
                      <a:pt x="1348547" y="685726"/>
                    </a:cubicBezTo>
                    <a:cubicBezTo>
                      <a:pt x="1338012" y="696261"/>
                      <a:pt x="1323724" y="702179"/>
                      <a:pt x="1308825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57" id="57"/>
              <p:cNvSpPr/>
              <p:nvPr/>
            </p:nvSpPr>
            <p:spPr>
              <a:xfrm>
                <a:off x="0" y="3147295"/>
                <a:ext cx="3267109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3267109">
                    <a:moveTo>
                      <a:pt x="0" y="0"/>
                    </a:moveTo>
                    <a:lnTo>
                      <a:pt x="3210935" y="0"/>
                    </a:lnTo>
                    <a:cubicBezTo>
                      <a:pt x="3241959" y="0"/>
                      <a:pt x="3267109" y="25150"/>
                      <a:pt x="3267109" y="56174"/>
                    </a:cubicBezTo>
                    <a:lnTo>
                      <a:pt x="3267109" y="646004"/>
                    </a:lnTo>
                    <a:cubicBezTo>
                      <a:pt x="3267109" y="677029"/>
                      <a:pt x="3241959" y="702179"/>
                      <a:pt x="3210935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58" id="58"/>
              <p:cNvSpPr/>
              <p:nvPr/>
            </p:nvSpPr>
            <p:spPr>
              <a:xfrm>
                <a:off x="0" y="5567011"/>
                <a:ext cx="4895711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4895711">
                    <a:moveTo>
                      <a:pt x="0" y="0"/>
                    </a:moveTo>
                    <a:lnTo>
                      <a:pt x="4839537" y="0"/>
                    </a:lnTo>
                    <a:cubicBezTo>
                      <a:pt x="4870561" y="0"/>
                      <a:pt x="4895711" y="25150"/>
                      <a:pt x="4895711" y="56174"/>
                    </a:cubicBezTo>
                    <a:lnTo>
                      <a:pt x="4895711" y="646004"/>
                    </a:lnTo>
                    <a:cubicBezTo>
                      <a:pt x="4895711" y="677028"/>
                      <a:pt x="4870561" y="702178"/>
                      <a:pt x="4839537" y="702178"/>
                    </a:cubicBezTo>
                    <a:lnTo>
                      <a:pt x="0" y="702178"/>
                    </a:lnTo>
                    <a:close/>
                  </a:path>
                </a:pathLst>
              </a:custGeom>
              <a:solidFill>
                <a:srgbClr val="EF78B4"/>
              </a:solidFill>
            </p:spPr>
          </p:sp>
          <p:sp>
            <p:nvSpPr>
              <p:cNvPr name="Freeform 59" id="59"/>
              <p:cNvSpPr/>
              <p:nvPr/>
            </p:nvSpPr>
            <p:spPr>
              <a:xfrm>
                <a:off x="0" y="1455158"/>
                <a:ext cx="1365000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1365000">
                    <a:moveTo>
                      <a:pt x="0" y="0"/>
                    </a:moveTo>
                    <a:lnTo>
                      <a:pt x="1308825" y="0"/>
                    </a:lnTo>
                    <a:cubicBezTo>
                      <a:pt x="1323724" y="0"/>
                      <a:pt x="1338012" y="5918"/>
                      <a:pt x="1348547" y="16453"/>
                    </a:cubicBezTo>
                    <a:cubicBezTo>
                      <a:pt x="1359081" y="26988"/>
                      <a:pt x="1365000" y="41276"/>
                      <a:pt x="1365000" y="56174"/>
                    </a:cubicBezTo>
                    <a:lnTo>
                      <a:pt x="1365000" y="646005"/>
                    </a:lnTo>
                    <a:cubicBezTo>
                      <a:pt x="1365000" y="660903"/>
                      <a:pt x="1359081" y="675191"/>
                      <a:pt x="1348547" y="685726"/>
                    </a:cubicBezTo>
                    <a:cubicBezTo>
                      <a:pt x="1338012" y="696261"/>
                      <a:pt x="1323724" y="702179"/>
                      <a:pt x="1308825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0ACBA9"/>
              </a:solidFill>
            </p:spPr>
          </p:sp>
          <p:sp>
            <p:nvSpPr>
              <p:cNvPr name="Freeform 60" id="60"/>
              <p:cNvSpPr/>
              <p:nvPr/>
            </p:nvSpPr>
            <p:spPr>
              <a:xfrm>
                <a:off x="0" y="3874874"/>
                <a:ext cx="1089037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1089037">
                    <a:moveTo>
                      <a:pt x="0" y="0"/>
                    </a:moveTo>
                    <a:lnTo>
                      <a:pt x="1032862" y="0"/>
                    </a:lnTo>
                    <a:cubicBezTo>
                      <a:pt x="1047761" y="0"/>
                      <a:pt x="1062049" y="5918"/>
                      <a:pt x="1072583" y="16453"/>
                    </a:cubicBezTo>
                    <a:cubicBezTo>
                      <a:pt x="1083118" y="26987"/>
                      <a:pt x="1089037" y="41276"/>
                      <a:pt x="1089037" y="56174"/>
                    </a:cubicBezTo>
                    <a:lnTo>
                      <a:pt x="1089037" y="646004"/>
                    </a:lnTo>
                    <a:cubicBezTo>
                      <a:pt x="1089037" y="660903"/>
                      <a:pt x="1083118" y="675191"/>
                      <a:pt x="1072583" y="685726"/>
                    </a:cubicBezTo>
                    <a:cubicBezTo>
                      <a:pt x="1062049" y="696261"/>
                      <a:pt x="1047761" y="702179"/>
                      <a:pt x="1032862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0ACBA9"/>
              </a:solidFill>
            </p:spPr>
          </p:sp>
          <p:sp>
            <p:nvSpPr>
              <p:cNvPr name="Freeform 61" id="61"/>
              <p:cNvSpPr/>
              <p:nvPr/>
            </p:nvSpPr>
            <p:spPr>
              <a:xfrm>
                <a:off x="0" y="6294589"/>
                <a:ext cx="6799599" cy="702179"/>
              </a:xfrm>
              <a:custGeom>
                <a:avLst/>
                <a:gdLst/>
                <a:ahLst/>
                <a:cxnLst/>
                <a:rect r="r" b="b" t="t" l="l"/>
                <a:pathLst>
                  <a:path h="702179" w="6799599">
                    <a:moveTo>
                      <a:pt x="0" y="0"/>
                    </a:moveTo>
                    <a:lnTo>
                      <a:pt x="6743425" y="0"/>
                    </a:lnTo>
                    <a:cubicBezTo>
                      <a:pt x="6774449" y="0"/>
                      <a:pt x="6799599" y="25151"/>
                      <a:pt x="6799599" y="56175"/>
                    </a:cubicBezTo>
                    <a:lnTo>
                      <a:pt x="6799599" y="646005"/>
                    </a:lnTo>
                    <a:cubicBezTo>
                      <a:pt x="6799599" y="677029"/>
                      <a:pt x="6774449" y="702179"/>
                      <a:pt x="6743425" y="702179"/>
                    </a:cubicBezTo>
                    <a:lnTo>
                      <a:pt x="0" y="702179"/>
                    </a:lnTo>
                    <a:close/>
                  </a:path>
                </a:pathLst>
              </a:custGeom>
              <a:solidFill>
                <a:srgbClr val="0ACBA9"/>
              </a:solidFill>
            </p:spPr>
          </p:sp>
        </p:grpSp>
      </p:grpSp>
      <p:sp>
        <p:nvSpPr>
          <p:cNvPr name="TextBox 62" id="62"/>
          <p:cNvSpPr txBox="true"/>
          <p:nvPr/>
        </p:nvSpPr>
        <p:spPr>
          <a:xfrm rot="0">
            <a:off x="388550" y="1085850"/>
            <a:ext cx="17510900" cy="100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>
                <a:solidFill>
                  <a:srgbClr val="7C6CE3"/>
                </a:solidFill>
                <a:latin typeface="Bebas Neue Bold"/>
              </a:rPr>
              <a:t>INFOGRAPHIC REPORT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4002744" y="2271129"/>
            <a:ext cx="10282511" cy="71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Presentations are communication tools that can be used as demonstrations, lectures, speeches, reports, and more. It is mostly presented before an audience. 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148510"/>
            <a:ext cx="7052374" cy="19850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 u="none">
                <a:solidFill>
                  <a:srgbClr val="7C6CE3"/>
                </a:solidFill>
                <a:latin typeface="Bebas Neue Bold"/>
              </a:rPr>
              <a:t>ADD AN INFOGRAPHIC 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3491552"/>
            <a:ext cx="5887034" cy="358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Elaborate on the data you want to discuss. 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9144000" y="1995330"/>
            <a:ext cx="7316064" cy="6919194"/>
            <a:chOff x="0" y="0"/>
            <a:chExt cx="9754752" cy="9225592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7197829" y="-47625"/>
              <a:ext cx="852511" cy="822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19"/>
                </a:lnSpc>
                <a:spcBef>
                  <a:spcPct val="0"/>
                </a:spcBef>
              </a:pPr>
              <a:r>
                <a:rPr lang="en-US" sz="1799" spc="269" u="none">
                  <a:solidFill>
                    <a:srgbClr val="000000"/>
                  </a:solidFill>
                  <a:latin typeface="Bebas Neue"/>
                </a:rPr>
                <a:t>ITEM 1</a:t>
              </a:r>
            </a:p>
            <a:p>
              <a:pPr algn="ctr" marL="0" indent="0" lvl="0">
                <a:lnSpc>
                  <a:spcPts val="2519"/>
                </a:lnSpc>
                <a:spcBef>
                  <a:spcPct val="0"/>
                </a:spcBef>
              </a:pPr>
              <a:r>
                <a:rPr lang="en-US" sz="1799" spc="269" u="none">
                  <a:solidFill>
                    <a:srgbClr val="000000"/>
                  </a:solidFill>
                  <a:latin typeface="Bebas Neue"/>
                </a:rPr>
                <a:t>20%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8887310" y="5175039"/>
              <a:ext cx="867442" cy="822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19"/>
                </a:lnSpc>
                <a:spcBef>
                  <a:spcPct val="0"/>
                </a:spcBef>
              </a:pPr>
              <a:r>
                <a:rPr lang="en-US" sz="1799" spc="269" u="none">
                  <a:solidFill>
                    <a:srgbClr val="000000"/>
                  </a:solidFill>
                  <a:latin typeface="Bebas Neue"/>
                </a:rPr>
                <a:t>ITEM 2</a:t>
              </a:r>
            </a:p>
            <a:p>
              <a:pPr algn="ctr" marL="0" indent="0" lvl="0">
                <a:lnSpc>
                  <a:spcPts val="2519"/>
                </a:lnSpc>
                <a:spcBef>
                  <a:spcPct val="0"/>
                </a:spcBef>
              </a:pPr>
              <a:r>
                <a:rPr lang="en-US" sz="1799" spc="269" u="none">
                  <a:solidFill>
                    <a:srgbClr val="000000"/>
                  </a:solidFill>
                  <a:latin typeface="Bebas Neue"/>
                </a:rPr>
                <a:t>20%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4444647" y="8402823"/>
              <a:ext cx="867442" cy="822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19"/>
                </a:lnSpc>
                <a:spcBef>
                  <a:spcPct val="0"/>
                </a:spcBef>
              </a:pPr>
              <a:r>
                <a:rPr lang="en-US" sz="1799" spc="269" u="none">
                  <a:solidFill>
                    <a:srgbClr val="000000"/>
                  </a:solidFill>
                  <a:latin typeface="Bebas Neue"/>
                </a:rPr>
                <a:t>ITEM 3</a:t>
              </a:r>
            </a:p>
            <a:p>
              <a:pPr algn="ctr" marL="0" indent="0" lvl="0">
                <a:lnSpc>
                  <a:spcPts val="2519"/>
                </a:lnSpc>
                <a:spcBef>
                  <a:spcPct val="0"/>
                </a:spcBef>
              </a:pPr>
              <a:r>
                <a:rPr lang="en-US" sz="1799" spc="269" u="none">
                  <a:solidFill>
                    <a:srgbClr val="000000"/>
                  </a:solidFill>
                  <a:latin typeface="Bebas Neue"/>
                </a:rPr>
                <a:t>20%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5175039"/>
              <a:ext cx="871408" cy="822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19"/>
                </a:lnSpc>
                <a:spcBef>
                  <a:spcPct val="0"/>
                </a:spcBef>
              </a:pPr>
              <a:r>
                <a:rPr lang="en-US" sz="1799" spc="269" u="none">
                  <a:solidFill>
                    <a:srgbClr val="000000"/>
                  </a:solidFill>
                  <a:latin typeface="Bebas Neue"/>
                </a:rPr>
                <a:t>ITEM 4</a:t>
              </a:r>
            </a:p>
            <a:p>
              <a:pPr algn="ctr" marL="0" indent="0" lvl="0">
                <a:lnSpc>
                  <a:spcPts val="2519"/>
                </a:lnSpc>
                <a:spcBef>
                  <a:spcPct val="0"/>
                </a:spcBef>
              </a:pPr>
              <a:r>
                <a:rPr lang="en-US" sz="1799" spc="269" u="none">
                  <a:solidFill>
                    <a:srgbClr val="000000"/>
                  </a:solidFill>
                  <a:latin typeface="Bebas Neue"/>
                </a:rPr>
                <a:t>20%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698929" y="-47625"/>
              <a:ext cx="867442" cy="822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19"/>
                </a:lnSpc>
                <a:spcBef>
                  <a:spcPct val="0"/>
                </a:spcBef>
              </a:pPr>
              <a:r>
                <a:rPr lang="en-US" sz="1799" spc="269" u="none">
                  <a:solidFill>
                    <a:srgbClr val="000000"/>
                  </a:solidFill>
                  <a:latin typeface="Bebas Neue"/>
                </a:rPr>
                <a:t>ITEM 5</a:t>
              </a:r>
            </a:p>
            <a:p>
              <a:pPr algn="ctr" marL="0" indent="0" lvl="0">
                <a:lnSpc>
                  <a:spcPts val="2519"/>
                </a:lnSpc>
                <a:spcBef>
                  <a:spcPct val="0"/>
                </a:spcBef>
              </a:pPr>
              <a:r>
                <a:rPr lang="en-US" sz="1799" spc="269" u="none">
                  <a:solidFill>
                    <a:srgbClr val="000000"/>
                  </a:solidFill>
                  <a:latin typeface="Bebas Neue"/>
                </a:rPr>
                <a:t>20%</a:t>
              </a:r>
            </a:p>
          </p:txBody>
        </p:sp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847154" y="135514"/>
              <a:ext cx="8062426" cy="8062426"/>
              <a:chOff x="0" y="0"/>
              <a:chExt cx="2540000" cy="254000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1270000" y="0"/>
                <a:ext cx="1225947" cy="1104203"/>
              </a:xfrm>
              <a:custGeom>
                <a:avLst/>
                <a:gdLst/>
                <a:ahLst/>
                <a:cxnLst/>
                <a:rect r="r" b="b" t="t" l="l"/>
                <a:pathLst>
                  <a:path h="1104203" w="1225947">
                    <a:moveTo>
                      <a:pt x="0" y="0"/>
                    </a:moveTo>
                    <a:cubicBezTo>
                      <a:pt x="573695" y="0"/>
                      <a:pt x="1076156" y="384611"/>
                      <a:pt x="1225947" y="938406"/>
                    </a:cubicBezTo>
                    <a:lnTo>
                      <a:pt x="612973" y="1104203"/>
                    </a:lnTo>
                    <a:cubicBezTo>
                      <a:pt x="538078" y="827305"/>
                      <a:pt x="286848" y="635000"/>
                      <a:pt x="0" y="635000"/>
                    </a:cubicBezTo>
                    <a:close/>
                  </a:path>
                </a:pathLst>
              </a:custGeom>
              <a:solidFill>
                <a:srgbClr val="40329E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1617102" y="877548"/>
                <a:ext cx="1038022" cy="1455928"/>
              </a:xfrm>
              <a:custGeom>
                <a:avLst/>
                <a:gdLst/>
                <a:ahLst/>
                <a:cxnLst/>
                <a:rect r="r" b="b" t="t" l="l"/>
                <a:pathLst>
                  <a:path h="1455928" w="1038022">
                    <a:moveTo>
                      <a:pt x="860740" y="0"/>
                    </a:moveTo>
                    <a:cubicBezTo>
                      <a:pt x="1038021" y="545617"/>
                      <a:pt x="827504" y="1142337"/>
                      <a:pt x="347101" y="1455928"/>
                    </a:cubicBezTo>
                    <a:lnTo>
                      <a:pt x="0" y="924190"/>
                    </a:lnTo>
                    <a:cubicBezTo>
                      <a:pt x="240201" y="767394"/>
                      <a:pt x="345460" y="469035"/>
                      <a:pt x="256819" y="196226"/>
                    </a:cubicBezTo>
                    <a:close/>
                  </a:path>
                </a:pathLst>
              </a:custGeom>
              <a:solidFill>
                <a:srgbClr val="764CB6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473094" y="1764429"/>
                <a:ext cx="1543393" cy="870232"/>
              </a:xfrm>
              <a:custGeom>
                <a:avLst/>
                <a:gdLst/>
                <a:ahLst/>
                <a:cxnLst/>
                <a:rect r="r" b="b" t="t" l="l"/>
                <a:pathLst>
                  <a:path h="870232" w="1543393">
                    <a:moveTo>
                      <a:pt x="1543393" y="533023"/>
                    </a:moveTo>
                    <a:cubicBezTo>
                      <a:pt x="1079264" y="870232"/>
                      <a:pt x="446696" y="854415"/>
                      <a:pt x="0" y="494430"/>
                    </a:cubicBezTo>
                    <a:lnTo>
                      <a:pt x="398453" y="0"/>
                    </a:lnTo>
                    <a:cubicBezTo>
                      <a:pt x="621801" y="179993"/>
                      <a:pt x="938085" y="187902"/>
                      <a:pt x="1170150" y="19297"/>
                    </a:cubicBezTo>
                    <a:close/>
                  </a:path>
                </a:pathLst>
              </a:custGeom>
              <a:solidFill>
                <a:srgbClr val="A66ACE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-121047" y="817672"/>
                <a:ext cx="1017804" cy="1479780"/>
              </a:xfrm>
              <a:custGeom>
                <a:avLst/>
                <a:gdLst/>
                <a:ahLst/>
                <a:cxnLst/>
                <a:rect r="r" b="b" t="t" l="l"/>
                <a:pathLst>
                  <a:path h="1479780" w="1017804">
                    <a:moveTo>
                      <a:pt x="644560" y="1479780"/>
                    </a:moveTo>
                    <a:cubicBezTo>
                      <a:pt x="180430" y="1142570"/>
                      <a:pt x="0" y="536074"/>
                      <a:pt x="204329" y="0"/>
                    </a:cubicBezTo>
                    <a:lnTo>
                      <a:pt x="797688" y="226164"/>
                    </a:lnTo>
                    <a:cubicBezTo>
                      <a:pt x="695523" y="494201"/>
                      <a:pt x="785739" y="797449"/>
                      <a:pt x="1017803" y="966054"/>
                    </a:cubicBezTo>
                    <a:close/>
                  </a:path>
                </a:pathLst>
              </a:custGeom>
              <a:solidFill>
                <a:srgbClr val="D38BE6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62158" y="0"/>
                <a:ext cx="1207778" cy="1073774"/>
              </a:xfrm>
              <a:custGeom>
                <a:avLst/>
                <a:gdLst/>
                <a:ahLst/>
                <a:cxnLst/>
                <a:rect r="r" b="b" t="t" l="l"/>
                <a:pathLst>
                  <a:path h="1073774" w="1207778">
                    <a:moveTo>
                      <a:pt x="0" y="877548"/>
                    </a:moveTo>
                    <a:cubicBezTo>
                      <a:pt x="170006" y="354324"/>
                      <a:pt x="657564" y="55"/>
                      <a:pt x="1207715" y="0"/>
                    </a:cubicBezTo>
                    <a:lnTo>
                      <a:pt x="1207779" y="635000"/>
                    </a:lnTo>
                    <a:cubicBezTo>
                      <a:pt x="932703" y="635027"/>
                      <a:pt x="688924" y="812162"/>
                      <a:pt x="603921" y="1073774"/>
                    </a:cubicBezTo>
                    <a:close/>
                  </a:path>
                </a:pathLst>
              </a:custGeom>
              <a:solidFill>
                <a:srgbClr val="FFAEFF"/>
              </a:solidFill>
            </p:spPr>
          </p:sp>
        </p:grpSp>
      </p:grpSp>
      <p:grpSp>
        <p:nvGrpSpPr>
          <p:cNvPr name="Group 16" id="16"/>
          <p:cNvGrpSpPr/>
          <p:nvPr/>
        </p:nvGrpSpPr>
        <p:grpSpPr>
          <a:xfrm rot="-5400000">
            <a:off x="8149950" y="2107642"/>
            <a:ext cx="20144814" cy="2066322"/>
            <a:chOff x="0" y="0"/>
            <a:chExt cx="26859752" cy="2755096"/>
          </a:xfrm>
        </p:grpSpPr>
        <p:grpSp>
          <p:nvGrpSpPr>
            <p:cNvPr name="Group 17" id="17"/>
            <p:cNvGrpSpPr/>
            <p:nvPr/>
          </p:nvGrpSpPr>
          <p:grpSpPr>
            <a:xfrm rot="5421497">
              <a:off x="5376337" y="41947"/>
              <a:ext cx="2687987" cy="2687987"/>
              <a:chOff x="0" y="0"/>
              <a:chExt cx="6350000" cy="6350000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C6CE3"/>
              </a:solidFill>
            </p:spPr>
          </p:sp>
        </p:grpSp>
        <p:grpSp>
          <p:nvGrpSpPr>
            <p:cNvPr name="Group 19" id="19"/>
            <p:cNvGrpSpPr/>
            <p:nvPr/>
          </p:nvGrpSpPr>
          <p:grpSpPr>
            <a:xfrm rot="5421497">
              <a:off x="16111852" y="41947"/>
              <a:ext cx="2687987" cy="2687987"/>
              <a:chOff x="0" y="0"/>
              <a:chExt cx="6350000" cy="635000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C6CE3"/>
              </a:solidFill>
            </p:spPr>
          </p:sp>
        </p:grpSp>
        <p:grpSp>
          <p:nvGrpSpPr>
            <p:cNvPr name="Group 21" id="21"/>
            <p:cNvGrpSpPr/>
            <p:nvPr/>
          </p:nvGrpSpPr>
          <p:grpSpPr>
            <a:xfrm rot="5421497">
              <a:off x="21479407" y="41947"/>
              <a:ext cx="2687987" cy="2687987"/>
              <a:chOff x="0" y="0"/>
              <a:chExt cx="6350000" cy="6350000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23" id="23"/>
            <p:cNvGrpSpPr/>
            <p:nvPr/>
          </p:nvGrpSpPr>
          <p:grpSpPr>
            <a:xfrm rot="5421497">
              <a:off x="2692358" y="25162"/>
              <a:ext cx="2687987" cy="2687987"/>
              <a:chOff x="0" y="0"/>
              <a:chExt cx="6350000" cy="6350000"/>
            </a:xfrm>
          </p:grpSpPr>
          <p:sp>
            <p:nvSpPr>
              <p:cNvPr name="Freeform 24" id="2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25" id="25"/>
            <p:cNvGrpSpPr/>
            <p:nvPr/>
          </p:nvGrpSpPr>
          <p:grpSpPr>
            <a:xfrm rot="5421497">
              <a:off x="13427872" y="25162"/>
              <a:ext cx="2687987" cy="2687987"/>
              <a:chOff x="0" y="0"/>
              <a:chExt cx="6350000" cy="6350000"/>
            </a:xfrm>
          </p:grpSpPr>
          <p:sp>
            <p:nvSpPr>
              <p:cNvPr name="Freeform 26" id="2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27" id="27"/>
            <p:cNvGrpSpPr/>
            <p:nvPr/>
          </p:nvGrpSpPr>
          <p:grpSpPr>
            <a:xfrm rot="5421497">
              <a:off x="8060317" y="58731"/>
              <a:ext cx="2687987" cy="2687987"/>
              <a:chOff x="0" y="0"/>
              <a:chExt cx="6350000" cy="6350000"/>
            </a:xfrm>
          </p:grpSpPr>
          <p:sp>
            <p:nvSpPr>
              <p:cNvPr name="Freeform 28" id="2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29" id="29"/>
            <p:cNvGrpSpPr/>
            <p:nvPr/>
          </p:nvGrpSpPr>
          <p:grpSpPr>
            <a:xfrm rot="5421497">
              <a:off x="18795831" y="58731"/>
              <a:ext cx="2687987" cy="2687987"/>
              <a:chOff x="0" y="0"/>
              <a:chExt cx="6350000" cy="6350000"/>
            </a:xfrm>
          </p:grpSpPr>
          <p:sp>
            <p:nvSpPr>
              <p:cNvPr name="Freeform 30" id="3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31" id="31"/>
            <p:cNvGrpSpPr/>
            <p:nvPr/>
          </p:nvGrpSpPr>
          <p:grpSpPr>
            <a:xfrm rot="5421497">
              <a:off x="24163386" y="58731"/>
              <a:ext cx="2687987" cy="2687987"/>
              <a:chOff x="0" y="0"/>
              <a:chExt cx="6350000" cy="6350000"/>
            </a:xfrm>
          </p:grpSpPr>
          <p:sp>
            <p:nvSpPr>
              <p:cNvPr name="Freeform 32" id="3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33" id="33"/>
            <p:cNvGrpSpPr/>
            <p:nvPr/>
          </p:nvGrpSpPr>
          <p:grpSpPr>
            <a:xfrm rot="5421497">
              <a:off x="8378" y="8378"/>
              <a:ext cx="2687987" cy="2687987"/>
              <a:chOff x="0" y="0"/>
              <a:chExt cx="6350000" cy="6350000"/>
            </a:xfrm>
          </p:grpSpPr>
          <p:sp>
            <p:nvSpPr>
              <p:cNvPr name="Freeform 34" id="3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35" id="35"/>
            <p:cNvGrpSpPr/>
            <p:nvPr/>
          </p:nvGrpSpPr>
          <p:grpSpPr>
            <a:xfrm rot="5421497">
              <a:off x="10743893" y="8378"/>
              <a:ext cx="2687987" cy="2687987"/>
              <a:chOff x="0" y="0"/>
              <a:chExt cx="6350000" cy="6350000"/>
            </a:xfrm>
          </p:grpSpPr>
          <p:sp>
            <p:nvSpPr>
              <p:cNvPr name="Freeform 36" id="3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C6CE3"/>
              </a:solidFill>
            </p:spPr>
          </p:sp>
        </p:grp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83312" y="2771564"/>
            <a:ext cx="3487153" cy="743658"/>
            <a:chOff x="0" y="0"/>
            <a:chExt cx="918427" cy="195861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918427" cy="195861"/>
            </a:xfrm>
            <a:custGeom>
              <a:avLst/>
              <a:gdLst/>
              <a:ahLst/>
              <a:cxnLst/>
              <a:rect r="r" b="b" t="t" l="l"/>
              <a:pathLst>
                <a:path h="195861" w="918427">
                  <a:moveTo>
                    <a:pt x="0" y="0"/>
                  </a:moveTo>
                  <a:lnTo>
                    <a:pt x="918427" y="0"/>
                  </a:lnTo>
                  <a:lnTo>
                    <a:pt x="918427" y="195861"/>
                  </a:lnTo>
                  <a:lnTo>
                    <a:pt x="0" y="195861"/>
                  </a:ln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485"/>
                </a:lnSpc>
                <a:spcBef>
                  <a:spcPct val="0"/>
                </a:spcBef>
              </a:pPr>
              <a:r>
                <a:rPr lang="en-US" sz="3918" spc="587">
                  <a:solidFill>
                    <a:srgbClr val="FFFFFF"/>
                  </a:solidFill>
                  <a:latin typeface="Bebas Neue"/>
                </a:rPr>
                <a:t>EXAMPLE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211344" y="2771564"/>
            <a:ext cx="3487153" cy="743658"/>
            <a:chOff x="0" y="0"/>
            <a:chExt cx="918427" cy="195861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918427" cy="195861"/>
            </a:xfrm>
            <a:custGeom>
              <a:avLst/>
              <a:gdLst/>
              <a:ahLst/>
              <a:cxnLst/>
              <a:rect r="r" b="b" t="t" l="l"/>
              <a:pathLst>
                <a:path h="195861" w="918427">
                  <a:moveTo>
                    <a:pt x="0" y="0"/>
                  </a:moveTo>
                  <a:lnTo>
                    <a:pt x="918427" y="0"/>
                  </a:lnTo>
                  <a:lnTo>
                    <a:pt x="918427" y="195861"/>
                  </a:lnTo>
                  <a:lnTo>
                    <a:pt x="0" y="195861"/>
                  </a:lnTo>
                  <a:close/>
                </a:path>
              </a:pathLst>
            </a:custGeom>
            <a:solidFill>
              <a:srgbClr val="40329E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485"/>
                </a:lnSpc>
                <a:spcBef>
                  <a:spcPct val="0"/>
                </a:spcBef>
              </a:pPr>
              <a:r>
                <a:rPr lang="en-US" sz="3918" spc="587">
                  <a:solidFill>
                    <a:srgbClr val="FFFFFF"/>
                  </a:solidFill>
                  <a:latin typeface="Bebas Neue"/>
                </a:rPr>
                <a:t>EXAMPLE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536697" y="2771564"/>
            <a:ext cx="3487153" cy="743658"/>
            <a:chOff x="0" y="0"/>
            <a:chExt cx="918427" cy="195861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918427" cy="195861"/>
            </a:xfrm>
            <a:custGeom>
              <a:avLst/>
              <a:gdLst/>
              <a:ahLst/>
              <a:cxnLst/>
              <a:rect r="r" b="b" t="t" l="l"/>
              <a:pathLst>
                <a:path h="195861" w="918427">
                  <a:moveTo>
                    <a:pt x="0" y="0"/>
                  </a:moveTo>
                  <a:lnTo>
                    <a:pt x="918427" y="0"/>
                  </a:lnTo>
                  <a:lnTo>
                    <a:pt x="918427" y="195861"/>
                  </a:lnTo>
                  <a:lnTo>
                    <a:pt x="0" y="195861"/>
                  </a:lnTo>
                  <a:close/>
                </a:path>
              </a:pathLst>
            </a:custGeom>
            <a:solidFill>
              <a:srgbClr val="D4B25A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485"/>
                </a:lnSpc>
                <a:spcBef>
                  <a:spcPct val="0"/>
                </a:spcBef>
              </a:pPr>
              <a:r>
                <a:rPr lang="en-US" sz="3918" spc="587">
                  <a:solidFill>
                    <a:srgbClr val="FFFFFF"/>
                  </a:solidFill>
                  <a:latin typeface="Bebas Neue"/>
                </a:rPr>
                <a:t>EXAMPLE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3917535" y="2771564"/>
            <a:ext cx="3487153" cy="743658"/>
            <a:chOff x="0" y="0"/>
            <a:chExt cx="918427" cy="195861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918427" cy="195861"/>
            </a:xfrm>
            <a:custGeom>
              <a:avLst/>
              <a:gdLst/>
              <a:ahLst/>
              <a:cxnLst/>
              <a:rect r="r" b="b" t="t" l="l"/>
              <a:pathLst>
                <a:path h="195861" w="918427">
                  <a:moveTo>
                    <a:pt x="0" y="0"/>
                  </a:moveTo>
                  <a:lnTo>
                    <a:pt x="918427" y="0"/>
                  </a:lnTo>
                  <a:lnTo>
                    <a:pt x="918427" y="195861"/>
                  </a:lnTo>
                  <a:lnTo>
                    <a:pt x="0" y="195861"/>
                  </a:lnTo>
                  <a:close/>
                </a:path>
              </a:pathLst>
            </a:custGeom>
            <a:solidFill>
              <a:srgbClr val="0ACBA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485"/>
                </a:lnSpc>
                <a:spcBef>
                  <a:spcPct val="0"/>
                </a:spcBef>
              </a:pPr>
              <a:r>
                <a:rPr lang="en-US" sz="3918" spc="587">
                  <a:solidFill>
                    <a:srgbClr val="FFFFFF"/>
                  </a:solidFill>
                  <a:latin typeface="Bebas Neue"/>
                </a:rPr>
                <a:t>EXAMPLE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83312" y="3515223"/>
            <a:ext cx="3487153" cy="6010446"/>
            <a:chOff x="0" y="0"/>
            <a:chExt cx="918427" cy="1582998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918427" cy="1582998"/>
            </a:xfrm>
            <a:custGeom>
              <a:avLst/>
              <a:gdLst/>
              <a:ahLst/>
              <a:cxnLst/>
              <a:rect r="r" b="b" t="t" l="l"/>
              <a:pathLst>
                <a:path h="1582998" w="918427">
                  <a:moveTo>
                    <a:pt x="0" y="0"/>
                  </a:moveTo>
                  <a:lnTo>
                    <a:pt x="918427" y="0"/>
                  </a:lnTo>
                  <a:lnTo>
                    <a:pt x="918427" y="1582998"/>
                  </a:lnTo>
                  <a:lnTo>
                    <a:pt x="0" y="1582998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5228053" y="3515223"/>
            <a:ext cx="3487153" cy="6010446"/>
            <a:chOff x="0" y="0"/>
            <a:chExt cx="918427" cy="1582998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918427" cy="1582998"/>
            </a:xfrm>
            <a:custGeom>
              <a:avLst/>
              <a:gdLst/>
              <a:ahLst/>
              <a:cxnLst/>
              <a:rect r="r" b="b" t="t" l="l"/>
              <a:pathLst>
                <a:path h="1582998" w="918427">
                  <a:moveTo>
                    <a:pt x="0" y="0"/>
                  </a:moveTo>
                  <a:lnTo>
                    <a:pt x="918427" y="0"/>
                  </a:lnTo>
                  <a:lnTo>
                    <a:pt x="918427" y="1582998"/>
                  </a:lnTo>
                  <a:lnTo>
                    <a:pt x="0" y="1582998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9572794" y="3515223"/>
            <a:ext cx="3487153" cy="6010446"/>
            <a:chOff x="0" y="0"/>
            <a:chExt cx="918427" cy="1582998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918427" cy="1582998"/>
            </a:xfrm>
            <a:custGeom>
              <a:avLst/>
              <a:gdLst/>
              <a:ahLst/>
              <a:cxnLst/>
              <a:rect r="r" b="b" t="t" l="l"/>
              <a:pathLst>
                <a:path h="1582998" w="918427">
                  <a:moveTo>
                    <a:pt x="0" y="0"/>
                  </a:moveTo>
                  <a:lnTo>
                    <a:pt x="918427" y="0"/>
                  </a:lnTo>
                  <a:lnTo>
                    <a:pt x="918427" y="1582998"/>
                  </a:lnTo>
                  <a:lnTo>
                    <a:pt x="0" y="1582998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3917535" y="3515223"/>
            <a:ext cx="3487153" cy="6010446"/>
            <a:chOff x="0" y="0"/>
            <a:chExt cx="918427" cy="1582998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918427" cy="1582998"/>
            </a:xfrm>
            <a:custGeom>
              <a:avLst/>
              <a:gdLst/>
              <a:ahLst/>
              <a:cxnLst/>
              <a:rect r="r" b="b" t="t" l="l"/>
              <a:pathLst>
                <a:path h="1582998" w="918427">
                  <a:moveTo>
                    <a:pt x="0" y="0"/>
                  </a:moveTo>
                  <a:lnTo>
                    <a:pt x="918427" y="0"/>
                  </a:lnTo>
                  <a:lnTo>
                    <a:pt x="918427" y="1582998"/>
                  </a:lnTo>
                  <a:lnTo>
                    <a:pt x="0" y="1582998"/>
                  </a:lnTo>
                  <a:close/>
                </a:path>
              </a:pathLst>
            </a:custGeom>
            <a:solidFill>
              <a:srgbClr val="FCF7FC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pic>
        <p:nvPicPr>
          <p:cNvPr name="Picture 26" id="2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68710" y="4295864"/>
            <a:ext cx="1223127" cy="1223127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22708" y="4295864"/>
            <a:ext cx="1271235" cy="1213452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340715" y="4276514"/>
            <a:ext cx="1242477" cy="1242477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178374" y="4267698"/>
            <a:ext cx="905253" cy="1241618"/>
          </a:xfrm>
          <a:prstGeom prst="rect">
            <a:avLst/>
          </a:prstGeom>
        </p:spPr>
      </p:pic>
      <p:sp>
        <p:nvSpPr>
          <p:cNvPr name="TextBox 30" id="30"/>
          <p:cNvSpPr txBox="true"/>
          <p:nvPr/>
        </p:nvSpPr>
        <p:spPr>
          <a:xfrm rot="0">
            <a:off x="1239626" y="6192510"/>
            <a:ext cx="2774524" cy="3115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ubik"/>
              </a:rPr>
              <a:t>Presentations are communication tools that can be used as demonstrations, lectures, speeches, reports, and more. It is mostly presented before an audience. 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5584367" y="6192510"/>
            <a:ext cx="2774524" cy="3115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ubik"/>
              </a:rPr>
              <a:t>Presentations are communication tools that can be used as demonstrations, lectures, speeches, reports, and more. It is mostly presented before an audience. 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929108" y="6192510"/>
            <a:ext cx="2774524" cy="3115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ubik"/>
              </a:rPr>
              <a:t>Presentations are communication tools that can be used as demonstrations, lectures, speeches, reports, and more. It is mostly presented before an audience. 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4273850" y="6192510"/>
            <a:ext cx="2774524" cy="3115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ubik"/>
              </a:rPr>
              <a:t>Presentations are communication tools that can be used as demonstrations, lectures, speeches, reports, and more. It is mostly presented before an audience.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39695" y="1076325"/>
            <a:ext cx="18008610" cy="9396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29"/>
              </a:lnSpc>
              <a:spcBef>
                <a:spcPct val="0"/>
              </a:spcBef>
            </a:pPr>
            <a:r>
              <a:rPr lang="en-US" sz="6513" spc="664">
                <a:solidFill>
                  <a:srgbClr val="7C6CE3"/>
                </a:solidFill>
                <a:latin typeface="Bebas Neue Bold"/>
              </a:rPr>
              <a:t>INFOGRAPHIC REPORT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79009" y="34982"/>
            <a:ext cx="2162668" cy="2162668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C6CE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96265" y="2512435"/>
            <a:ext cx="893938" cy="89393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B1B9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6812331" y="2512435"/>
            <a:ext cx="893938" cy="893938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B1B94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979009" y="8089350"/>
            <a:ext cx="2162668" cy="2162668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094302" y="34982"/>
            <a:ext cx="2162668" cy="2162668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C6CE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6094302" y="8089350"/>
            <a:ext cx="2162668" cy="2162668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190545" y="34982"/>
            <a:ext cx="2162668" cy="2162668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C6CE3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0190545" y="8089350"/>
            <a:ext cx="2162668" cy="2162668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4193367" y="34982"/>
            <a:ext cx="2162668" cy="2162668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C6CE3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4193367" y="8089350"/>
            <a:ext cx="2162668" cy="2162668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aphicFrame>
        <p:nvGraphicFramePr>
          <p:cNvPr name="Table 32" id="32"/>
          <p:cNvGraphicFramePr>
            <a:graphicFrameLocks noGrp="true"/>
          </p:cNvGraphicFramePr>
          <p:nvPr/>
        </p:nvGraphicFramePr>
        <p:xfrm>
          <a:off x="1028700" y="1116316"/>
          <a:ext cx="16230600" cy="8054368"/>
        </p:xfrm>
        <a:graphic>
          <a:graphicData uri="http://schemas.openxmlformats.org/drawingml/2006/table">
            <a:tbl>
              <a:tblPr/>
              <a:tblGrid>
                <a:gridCol w="4057650"/>
                <a:gridCol w="4189072"/>
                <a:gridCol w="3926228"/>
                <a:gridCol w="4057650"/>
              </a:tblGrid>
              <a:tr h="1362953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 spc="750" u="none">
                          <a:solidFill>
                            <a:srgbClr val="FFFFFF"/>
                          </a:solidFill>
                          <a:latin typeface="Bebas Neue Bold"/>
                        </a:rPr>
                        <a:t>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6CE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 spc="750" u="none">
                          <a:solidFill>
                            <a:srgbClr val="FFFFFF"/>
                          </a:solidFill>
                          <a:latin typeface="Bebas Neue Bold"/>
                        </a:rPr>
                        <a:t>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6CE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 spc="750" u="none">
                          <a:solidFill>
                            <a:srgbClr val="FFFFFF"/>
                          </a:solidFill>
                          <a:latin typeface="Bebas Neue Bold"/>
                        </a:rPr>
                        <a:t>O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6CE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 spc="750" u="none">
                          <a:solidFill>
                            <a:srgbClr val="FFFFFF"/>
                          </a:solidFill>
                          <a:latin typeface="Bebas Neue Bold"/>
                        </a:rPr>
                        <a:t>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6CE3"/>
                    </a:solidFill>
                  </a:tcPr>
                </a:tc>
              </a:tr>
              <a:tr h="90606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STRENGTHS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1B9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WEAKNESSES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1B9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OPPORTUNITIES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1B9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THREATS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1B94"/>
                    </a:solidFill>
                  </a:tcPr>
                </a:tc>
              </a:tr>
              <a:tr h="578535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 doing well? </a:t>
                      </a:r>
                    </a:p>
                    <a:p>
                      <a:r>
                        <a:rPr lang="en-US" sz="2199" spc="329" u="none">
                          <a:solidFill>
                            <a:srgbClr val="FFFFFF"/>
                          </a:solidFill>
                          <a:latin typeface="Rubik"/>
                        </a:rPr>
                        <a:t>What sets you apart? What are your good qualities?</a:t>
                      </a:r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8B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Where do you need to improve? </a:t>
                      </a:r>
                    </a:p>
                    <a:p>
                      <a:r>
                        <a:rPr lang="en-US" sz="2199" spc="329" u="none">
                          <a:solidFill>
                            <a:srgbClr val="FFFFFF"/>
                          </a:solidFill>
                          <a:latin typeface="Rubik"/>
                        </a:rPr>
                        <a:t>Are resources adequate? What do others do better than you?</a:t>
                      </a:r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8B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your goals? </a:t>
                      </a:r>
                    </a:p>
                    <a:p>
                      <a:r>
                        <a:rPr lang="en-US" sz="2199" spc="329" u="none">
                          <a:solidFill>
                            <a:srgbClr val="FFFFFF"/>
                          </a:solidFill>
                          <a:latin typeface="Rubik"/>
                        </a:rPr>
                        <a:t>Are demands shifting? How can it be improved?</a:t>
                      </a:r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8B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the blockers you're facing? </a:t>
                      </a:r>
                    </a:p>
                    <a:p>
                      <a:r>
                        <a:rPr lang="en-US" sz="2199" spc="329" u="none">
                          <a:solidFill>
                            <a:srgbClr val="FFFFFF"/>
                          </a:solidFill>
                          <a:latin typeface="Rubik"/>
                        </a:rPr>
                        <a:t>What are factors outside of your control?</a:t>
                      </a:r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8B4"/>
                    </a:solidFill>
                  </a:tcPr>
                </a:tc>
              </a:tr>
            </a:tbl>
          </a:graphicData>
        </a:graphic>
      </p:graphicFrame>
      <p:pic>
        <p:nvPicPr>
          <p:cNvPr name="Picture 33" id="33"/>
          <p:cNvPicPr>
            <a:picLocks noChangeAspect="true"/>
          </p:cNvPicPr>
          <p:nvPr/>
        </p:nvPicPr>
        <p:blipFill>
          <a:blip r:embed="rId2"/>
          <a:srcRect l="0" t="0" r="0" b="64183"/>
          <a:stretch>
            <a:fillRect/>
          </a:stretch>
        </p:blipFill>
        <p:spPr>
          <a:xfrm flipH="false" flipV="false" rot="0">
            <a:off x="-2680660" y="7696900"/>
            <a:ext cx="7447788" cy="29475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C6C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610969" y="1524009"/>
            <a:ext cx="11828561" cy="3105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2081"/>
              </a:lnSpc>
              <a:spcBef>
                <a:spcPct val="0"/>
              </a:spcBef>
            </a:pPr>
            <a:r>
              <a:rPr lang="en-US" sz="10884" spc="1110" u="none">
                <a:solidFill>
                  <a:srgbClr val="DDEFF0"/>
                </a:solidFill>
                <a:latin typeface="Bebas Neue Bold"/>
              </a:rPr>
              <a:t>HELLO &amp; WELCOME</a:t>
            </a:r>
          </a:p>
          <a:p>
            <a:pPr algn="r" marL="0" indent="0" lvl="0">
              <a:lnSpc>
                <a:spcPts val="12081"/>
              </a:lnSpc>
              <a:spcBef>
                <a:spcPct val="0"/>
              </a:spcBef>
            </a:pPr>
            <a:r>
              <a:rPr lang="en-US" sz="10884" spc="1110" u="none">
                <a:solidFill>
                  <a:srgbClr val="DDEFF0"/>
                </a:solidFill>
                <a:latin typeface="Bebas Neue Bold"/>
              </a:rPr>
              <a:t>TO PRESENTATION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2794170" y="7993099"/>
            <a:ext cx="4645361" cy="855617"/>
            <a:chOff x="0" y="0"/>
            <a:chExt cx="6193814" cy="1140823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6193814" cy="1140823"/>
              <a:chOff x="0" y="0"/>
              <a:chExt cx="3585476" cy="660400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0" y="0"/>
                <a:ext cx="3585476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3585476">
                    <a:moveTo>
                      <a:pt x="3461016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461017" y="0"/>
                    </a:lnTo>
                    <a:cubicBezTo>
                      <a:pt x="3529597" y="0"/>
                      <a:pt x="3585476" y="55880"/>
                      <a:pt x="3585476" y="124460"/>
                    </a:cubicBezTo>
                    <a:lnTo>
                      <a:pt x="3585476" y="535940"/>
                    </a:lnTo>
                    <a:cubicBezTo>
                      <a:pt x="3585476" y="604520"/>
                      <a:pt x="3529597" y="660400"/>
                      <a:pt x="3461017" y="66040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name="TextBox 6" id="6"/>
            <p:cNvSpPr txBox="true"/>
            <p:nvPr/>
          </p:nvSpPr>
          <p:spPr>
            <a:xfrm rot="0">
              <a:off x="356375" y="125586"/>
              <a:ext cx="5481064" cy="8801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85"/>
                </a:lnSpc>
                <a:spcBef>
                  <a:spcPct val="0"/>
                </a:spcBef>
              </a:pPr>
              <a:r>
                <a:rPr lang="en-US" sz="3918" spc="587" u="none">
                  <a:solidFill>
                    <a:srgbClr val="2B1B94"/>
                  </a:solidFill>
                  <a:latin typeface="Bebas Neue"/>
                </a:rPr>
                <a:t>LETS GET STARTED</a:t>
              </a: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028700" y="3034011"/>
            <a:ext cx="7277954" cy="6795789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2794170" y="5057775"/>
            <a:ext cx="4645361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FFE472"/>
                </a:solidFill>
                <a:latin typeface="Bebas Neue"/>
              </a:rPr>
              <a:t>WELCOME MESSAGE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144000" y="6084459"/>
            <a:ext cx="8306654" cy="15538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Rubik"/>
              </a:rPr>
              <a:t>Presentations are communication tools that can be used as demonstrations, lectures, speeches, reports, and more. It is mostly presented before an audience. </a:t>
            </a:r>
          </a:p>
          <a:p>
            <a:pPr algn="r" marL="0" indent="0" lvl="0">
              <a:lnSpc>
                <a:spcPts val="308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-153133" y="1907261"/>
            <a:ext cx="1383321" cy="1210406"/>
            <a:chOff x="0" y="0"/>
            <a:chExt cx="812800" cy="71120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0ACBA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27000" y="127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5400000">
            <a:off x="-153133" y="4418996"/>
            <a:ext cx="1383321" cy="1210406"/>
            <a:chOff x="0" y="0"/>
            <a:chExt cx="812800" cy="71120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27000" y="127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-153133" y="6930732"/>
            <a:ext cx="1383321" cy="1210406"/>
            <a:chOff x="0" y="0"/>
            <a:chExt cx="812800" cy="71120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27000" y="127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786885" y="1544052"/>
            <a:ext cx="9929511" cy="7198896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1731134" y="2915847"/>
            <a:ext cx="575239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Rubik"/>
              </a:rPr>
              <a:t>Elaborate on the featured statistic.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31134" y="2039071"/>
            <a:ext cx="3704406" cy="100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 u="none">
                <a:solidFill>
                  <a:srgbClr val="7F6FED"/>
                </a:solidFill>
                <a:latin typeface="Bebas Neue Bold"/>
              </a:rPr>
              <a:t>2 OUT OF 5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31134" y="7939319"/>
            <a:ext cx="575239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Rubik"/>
              </a:rPr>
              <a:t>Elaborate on the featured statistic.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31134" y="7062543"/>
            <a:ext cx="4003104" cy="100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>
                <a:solidFill>
                  <a:srgbClr val="7F6FED"/>
                </a:solidFill>
                <a:latin typeface="Bebas Neue Bold"/>
              </a:rPr>
              <a:t>12 MILLION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731134" y="5427583"/>
            <a:ext cx="5752395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Rubik"/>
              </a:rPr>
              <a:t>Elaborate on the featured statistic.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731134" y="4550807"/>
            <a:ext cx="1533525" cy="100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>
                <a:solidFill>
                  <a:srgbClr val="7C6CE3"/>
                </a:solidFill>
                <a:latin typeface="Bebas Neue Bold"/>
              </a:rPr>
              <a:t>95%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03838" y="3779821"/>
            <a:ext cx="1093432" cy="1093432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932802" y="3779821"/>
            <a:ext cx="1093432" cy="1093432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F6FE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196325" y="3779821"/>
            <a:ext cx="1093432" cy="1093432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3590730" y="3779821"/>
            <a:ext cx="1093432" cy="1093432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1A10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707517" y="4326536"/>
            <a:ext cx="2886075" cy="3086100"/>
            <a:chOff x="0" y="0"/>
            <a:chExt cx="760119" cy="812800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760119" cy="812800"/>
            </a:xfrm>
            <a:custGeom>
              <a:avLst/>
              <a:gdLst/>
              <a:ahLst/>
              <a:cxnLst/>
              <a:rect r="r" b="b" t="t" l="l"/>
              <a:pathLst>
                <a:path h="812800" w="760119">
                  <a:moveTo>
                    <a:pt x="0" y="0"/>
                  </a:moveTo>
                  <a:lnTo>
                    <a:pt x="760119" y="0"/>
                  </a:lnTo>
                  <a:lnTo>
                    <a:pt x="76011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6036481" y="4326536"/>
            <a:ext cx="2886075" cy="3086100"/>
            <a:chOff x="0" y="0"/>
            <a:chExt cx="760119" cy="812800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760119" cy="812800"/>
            </a:xfrm>
            <a:custGeom>
              <a:avLst/>
              <a:gdLst/>
              <a:ahLst/>
              <a:cxnLst/>
              <a:rect r="r" b="b" t="t" l="l"/>
              <a:pathLst>
                <a:path h="812800" w="760119">
                  <a:moveTo>
                    <a:pt x="0" y="0"/>
                  </a:moveTo>
                  <a:lnTo>
                    <a:pt x="760119" y="0"/>
                  </a:lnTo>
                  <a:lnTo>
                    <a:pt x="76011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F6FED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9300004" y="4326536"/>
            <a:ext cx="2886075" cy="3086100"/>
            <a:chOff x="0" y="0"/>
            <a:chExt cx="760119" cy="812800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760119" cy="812800"/>
            </a:xfrm>
            <a:custGeom>
              <a:avLst/>
              <a:gdLst/>
              <a:ahLst/>
              <a:cxnLst/>
              <a:rect r="r" b="b" t="t" l="l"/>
              <a:pathLst>
                <a:path h="812800" w="760119">
                  <a:moveTo>
                    <a:pt x="0" y="0"/>
                  </a:moveTo>
                  <a:lnTo>
                    <a:pt x="760119" y="0"/>
                  </a:lnTo>
                  <a:lnTo>
                    <a:pt x="76011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2694408" y="4326536"/>
            <a:ext cx="2886075" cy="3086100"/>
            <a:chOff x="0" y="0"/>
            <a:chExt cx="760119" cy="812800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760119" cy="812800"/>
            </a:xfrm>
            <a:custGeom>
              <a:avLst/>
              <a:gdLst/>
              <a:ahLst/>
              <a:cxnLst/>
              <a:rect r="r" b="b" t="t" l="l"/>
              <a:pathLst>
                <a:path h="812800" w="760119">
                  <a:moveTo>
                    <a:pt x="0" y="0"/>
                  </a:moveTo>
                  <a:lnTo>
                    <a:pt x="760119" y="0"/>
                  </a:lnTo>
                  <a:lnTo>
                    <a:pt x="76011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1A10B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pic>
        <p:nvPicPr>
          <p:cNvPr name="Picture 26" id="26"/>
          <p:cNvPicPr>
            <a:picLocks noChangeAspect="true"/>
          </p:cNvPicPr>
          <p:nvPr/>
        </p:nvPicPr>
        <p:blipFill>
          <a:blip r:embed="rId2"/>
          <a:srcRect l="40024" t="25623" r="32145" b="27442"/>
          <a:stretch>
            <a:fillRect/>
          </a:stretch>
        </p:blipFill>
        <p:spPr>
          <a:xfrm flipH="false" flipV="false" rot="0">
            <a:off x="2935691" y="4503703"/>
            <a:ext cx="2429727" cy="2731766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3"/>
          <a:srcRect l="23607" t="0" r="17097" b="0"/>
          <a:stretch>
            <a:fillRect/>
          </a:stretch>
        </p:blipFill>
        <p:spPr>
          <a:xfrm flipH="false" flipV="false" rot="0">
            <a:off x="6264655" y="4503703"/>
            <a:ext cx="2429727" cy="2731766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"/>
          <a:srcRect l="23574" t="0" r="17055" b="0"/>
          <a:stretch>
            <a:fillRect/>
          </a:stretch>
        </p:blipFill>
        <p:spPr>
          <a:xfrm flipH="false" flipV="false" rot="0">
            <a:off x="9528177" y="4503703"/>
            <a:ext cx="2429727" cy="2731766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"/>
          <a:srcRect l="34572" t="517" r="23377" b="28566"/>
          <a:stretch>
            <a:fillRect/>
          </a:stretch>
        </p:blipFill>
        <p:spPr>
          <a:xfrm flipH="false" flipV="false" rot="0">
            <a:off x="12922582" y="4503703"/>
            <a:ext cx="2429727" cy="2731766"/>
          </a:xfrm>
          <a:prstGeom prst="rect">
            <a:avLst/>
          </a:prstGeom>
        </p:spPr>
      </p:pic>
      <p:sp>
        <p:nvSpPr>
          <p:cNvPr name="TextBox 30" id="30"/>
          <p:cNvSpPr txBox="true"/>
          <p:nvPr/>
        </p:nvSpPr>
        <p:spPr>
          <a:xfrm rot="0">
            <a:off x="2171684" y="1085850"/>
            <a:ext cx="13944632" cy="100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 u="none">
                <a:solidFill>
                  <a:srgbClr val="7C6CE3"/>
                </a:solidFill>
                <a:latin typeface="Bebas Neue Bold"/>
              </a:rPr>
              <a:t>ADD A TEAM MEMBERS PAGE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982803" y="2280292"/>
            <a:ext cx="12322393" cy="365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Rubik"/>
              </a:rPr>
              <a:t>Elaborate on what you want to discuss. 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935691" y="7615392"/>
            <a:ext cx="2429727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7C6CE3"/>
                </a:solidFill>
                <a:latin typeface="Bebas Neue"/>
              </a:rPr>
              <a:t> NAME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2935691" y="8447429"/>
            <a:ext cx="2429727" cy="365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Rubik"/>
              </a:rPr>
              <a:t>Title or Position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6264655" y="7615392"/>
            <a:ext cx="2429727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7C6CE3"/>
                </a:solidFill>
                <a:latin typeface="Bebas Neue"/>
              </a:rPr>
              <a:t> NAME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264655" y="8185002"/>
            <a:ext cx="2429727" cy="365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Rubik"/>
              </a:rPr>
              <a:t>Title or Position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9528177" y="7615392"/>
            <a:ext cx="2429727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7C6CE3"/>
                </a:solidFill>
                <a:latin typeface="Bebas Neue"/>
              </a:rPr>
              <a:t> NAME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9528177" y="8185002"/>
            <a:ext cx="2429727" cy="365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Rubik"/>
              </a:rPr>
              <a:t>Title or Position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2922582" y="7615392"/>
            <a:ext cx="2429727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7C6CE3"/>
                </a:solidFill>
                <a:latin typeface="Bebas Neue"/>
              </a:rPr>
              <a:t> NAME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2922582" y="8185002"/>
            <a:ext cx="2429727" cy="365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Rubik"/>
              </a:rPr>
              <a:t>Title or Position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038414"/>
            <a:ext cx="18288000" cy="6219886"/>
            <a:chOff x="0" y="0"/>
            <a:chExt cx="4816593" cy="1638159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1638159"/>
            </a:xfrm>
            <a:custGeom>
              <a:avLst/>
              <a:gdLst/>
              <a:ahLst/>
              <a:cxnLst/>
              <a:rect r="r" b="b" t="t" l="l"/>
              <a:pathLst>
                <a:path h="163815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38159"/>
                  </a:lnTo>
                  <a:lnTo>
                    <a:pt x="0" y="1638159"/>
                  </a:ln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836483" y="8177237"/>
            <a:ext cx="20144814" cy="2066322"/>
            <a:chOff x="0" y="0"/>
            <a:chExt cx="26859752" cy="2755096"/>
          </a:xfrm>
        </p:grpSpPr>
        <p:grpSp>
          <p:nvGrpSpPr>
            <p:cNvPr name="Group 6" id="6"/>
            <p:cNvGrpSpPr/>
            <p:nvPr/>
          </p:nvGrpSpPr>
          <p:grpSpPr>
            <a:xfrm rot="5421497">
              <a:off x="5376337" y="41947"/>
              <a:ext cx="2687987" cy="2687987"/>
              <a:chOff x="0" y="0"/>
              <a:chExt cx="6350000" cy="63500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5421497">
              <a:off x="16111852" y="41947"/>
              <a:ext cx="2687987" cy="2687987"/>
              <a:chOff x="0" y="0"/>
              <a:chExt cx="6350000" cy="63500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5421497">
              <a:off x="21479407" y="41947"/>
              <a:ext cx="2687987" cy="2687987"/>
              <a:chOff x="0" y="0"/>
              <a:chExt cx="6350000" cy="635000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5421497">
              <a:off x="2692358" y="25162"/>
              <a:ext cx="2687987" cy="2687987"/>
              <a:chOff x="0" y="0"/>
              <a:chExt cx="6350000" cy="635000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5421497">
              <a:off x="13427872" y="25162"/>
              <a:ext cx="2687987" cy="2687987"/>
              <a:chOff x="0" y="0"/>
              <a:chExt cx="6350000" cy="63500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16" id="16"/>
            <p:cNvGrpSpPr/>
            <p:nvPr/>
          </p:nvGrpSpPr>
          <p:grpSpPr>
            <a:xfrm rot="5421497">
              <a:off x="8060317" y="58731"/>
              <a:ext cx="2687987" cy="2687987"/>
              <a:chOff x="0" y="0"/>
              <a:chExt cx="6350000" cy="635000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18" id="18"/>
            <p:cNvGrpSpPr/>
            <p:nvPr/>
          </p:nvGrpSpPr>
          <p:grpSpPr>
            <a:xfrm rot="5421497">
              <a:off x="18795831" y="58731"/>
              <a:ext cx="2687987" cy="2687987"/>
              <a:chOff x="0" y="0"/>
              <a:chExt cx="6350000" cy="635000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20" id="20"/>
            <p:cNvGrpSpPr/>
            <p:nvPr/>
          </p:nvGrpSpPr>
          <p:grpSpPr>
            <a:xfrm rot="5421497">
              <a:off x="24163386" y="58731"/>
              <a:ext cx="2687987" cy="2687987"/>
              <a:chOff x="0" y="0"/>
              <a:chExt cx="6350000" cy="635000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22" id="22"/>
            <p:cNvGrpSpPr/>
            <p:nvPr/>
          </p:nvGrpSpPr>
          <p:grpSpPr>
            <a:xfrm rot="5421497">
              <a:off x="8378" y="8378"/>
              <a:ext cx="2687987" cy="2687987"/>
              <a:chOff x="0" y="0"/>
              <a:chExt cx="6350000" cy="635000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24" id="24"/>
            <p:cNvGrpSpPr/>
            <p:nvPr/>
          </p:nvGrpSpPr>
          <p:grpSpPr>
            <a:xfrm rot="5421497">
              <a:off x="10743893" y="8378"/>
              <a:ext cx="2687987" cy="2687987"/>
              <a:chOff x="0" y="0"/>
              <a:chExt cx="6350000" cy="635000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</p:grpSp>
      <p:grpSp>
        <p:nvGrpSpPr>
          <p:cNvPr name="Group 26" id="26"/>
          <p:cNvGrpSpPr/>
          <p:nvPr/>
        </p:nvGrpSpPr>
        <p:grpSpPr>
          <a:xfrm rot="0">
            <a:off x="-836483" y="2107642"/>
            <a:ext cx="20144814" cy="2066322"/>
            <a:chOff x="0" y="0"/>
            <a:chExt cx="26859752" cy="2755096"/>
          </a:xfrm>
        </p:grpSpPr>
        <p:grpSp>
          <p:nvGrpSpPr>
            <p:cNvPr name="Group 27" id="27"/>
            <p:cNvGrpSpPr/>
            <p:nvPr/>
          </p:nvGrpSpPr>
          <p:grpSpPr>
            <a:xfrm rot="5421497">
              <a:off x="5376337" y="41947"/>
              <a:ext cx="2687987" cy="2687987"/>
              <a:chOff x="0" y="0"/>
              <a:chExt cx="6350000" cy="6350000"/>
            </a:xfrm>
          </p:grpSpPr>
          <p:sp>
            <p:nvSpPr>
              <p:cNvPr name="Freeform 28" id="2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29" id="29"/>
            <p:cNvGrpSpPr/>
            <p:nvPr/>
          </p:nvGrpSpPr>
          <p:grpSpPr>
            <a:xfrm rot="5421497">
              <a:off x="16111852" y="41947"/>
              <a:ext cx="2687987" cy="2687987"/>
              <a:chOff x="0" y="0"/>
              <a:chExt cx="6350000" cy="6350000"/>
            </a:xfrm>
          </p:grpSpPr>
          <p:sp>
            <p:nvSpPr>
              <p:cNvPr name="Freeform 30" id="3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31" id="31"/>
            <p:cNvGrpSpPr/>
            <p:nvPr/>
          </p:nvGrpSpPr>
          <p:grpSpPr>
            <a:xfrm rot="5421497">
              <a:off x="21479407" y="41947"/>
              <a:ext cx="2687987" cy="2687987"/>
              <a:chOff x="0" y="0"/>
              <a:chExt cx="6350000" cy="6350000"/>
            </a:xfrm>
          </p:grpSpPr>
          <p:sp>
            <p:nvSpPr>
              <p:cNvPr name="Freeform 32" id="3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33" id="33"/>
            <p:cNvGrpSpPr/>
            <p:nvPr/>
          </p:nvGrpSpPr>
          <p:grpSpPr>
            <a:xfrm rot="5421497">
              <a:off x="2692358" y="25162"/>
              <a:ext cx="2687987" cy="2687987"/>
              <a:chOff x="0" y="0"/>
              <a:chExt cx="6350000" cy="6350000"/>
            </a:xfrm>
          </p:grpSpPr>
          <p:sp>
            <p:nvSpPr>
              <p:cNvPr name="Freeform 34" id="3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35" id="35"/>
            <p:cNvGrpSpPr/>
            <p:nvPr/>
          </p:nvGrpSpPr>
          <p:grpSpPr>
            <a:xfrm rot="5421497">
              <a:off x="13427872" y="25162"/>
              <a:ext cx="2687987" cy="2687987"/>
              <a:chOff x="0" y="0"/>
              <a:chExt cx="6350000" cy="6350000"/>
            </a:xfrm>
          </p:grpSpPr>
          <p:sp>
            <p:nvSpPr>
              <p:cNvPr name="Freeform 36" id="3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37" id="37"/>
            <p:cNvGrpSpPr/>
            <p:nvPr/>
          </p:nvGrpSpPr>
          <p:grpSpPr>
            <a:xfrm rot="5421497">
              <a:off x="8060317" y="58731"/>
              <a:ext cx="2687987" cy="2687987"/>
              <a:chOff x="0" y="0"/>
              <a:chExt cx="6350000" cy="6350000"/>
            </a:xfrm>
          </p:grpSpPr>
          <p:sp>
            <p:nvSpPr>
              <p:cNvPr name="Freeform 38" id="3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39" id="39"/>
            <p:cNvGrpSpPr/>
            <p:nvPr/>
          </p:nvGrpSpPr>
          <p:grpSpPr>
            <a:xfrm rot="5421497">
              <a:off x="18795831" y="58731"/>
              <a:ext cx="2687987" cy="2687987"/>
              <a:chOff x="0" y="0"/>
              <a:chExt cx="6350000" cy="6350000"/>
            </a:xfrm>
          </p:grpSpPr>
          <p:sp>
            <p:nvSpPr>
              <p:cNvPr name="Freeform 40" id="4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41" id="41"/>
            <p:cNvGrpSpPr/>
            <p:nvPr/>
          </p:nvGrpSpPr>
          <p:grpSpPr>
            <a:xfrm rot="5421497">
              <a:off x="24163386" y="58731"/>
              <a:ext cx="2687987" cy="2687987"/>
              <a:chOff x="0" y="0"/>
              <a:chExt cx="6350000" cy="6350000"/>
            </a:xfrm>
          </p:grpSpPr>
          <p:sp>
            <p:nvSpPr>
              <p:cNvPr name="Freeform 42" id="4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43" id="43"/>
            <p:cNvGrpSpPr/>
            <p:nvPr/>
          </p:nvGrpSpPr>
          <p:grpSpPr>
            <a:xfrm rot="5421497">
              <a:off x="8378" y="8378"/>
              <a:ext cx="2687987" cy="2687987"/>
              <a:chOff x="0" y="0"/>
              <a:chExt cx="6350000" cy="6350000"/>
            </a:xfrm>
          </p:grpSpPr>
          <p:sp>
            <p:nvSpPr>
              <p:cNvPr name="Freeform 44" id="4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  <p:grpSp>
          <p:nvGrpSpPr>
            <p:cNvPr name="Group 45" id="45"/>
            <p:cNvGrpSpPr/>
            <p:nvPr/>
          </p:nvGrpSpPr>
          <p:grpSpPr>
            <a:xfrm rot="5421497">
              <a:off x="10743893" y="8378"/>
              <a:ext cx="2687987" cy="2687987"/>
              <a:chOff x="0" y="0"/>
              <a:chExt cx="6350000" cy="6350000"/>
            </a:xfrm>
          </p:grpSpPr>
          <p:sp>
            <p:nvSpPr>
              <p:cNvPr name="Freeform 46" id="4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78B4"/>
              </a:solidFill>
            </p:spPr>
          </p:sp>
        </p:grpSp>
      </p:grpSp>
      <p:pic>
        <p:nvPicPr>
          <p:cNvPr name="Picture 47" id="47"/>
          <p:cNvPicPr>
            <a:picLocks noChangeAspect="true"/>
          </p:cNvPicPr>
          <p:nvPr/>
        </p:nvPicPr>
        <p:blipFill>
          <a:blip r:embed="rId2"/>
          <a:srcRect l="0" t="6985" r="0" b="6985"/>
          <a:stretch>
            <a:fillRect/>
          </a:stretch>
        </p:blipFill>
        <p:spPr>
          <a:xfrm flipH="false" flipV="false" rot="0">
            <a:off x="13888317" y="7377137"/>
            <a:ext cx="831589" cy="1071109"/>
          </a:xfrm>
          <a:prstGeom prst="rect">
            <a:avLst/>
          </a:prstGeom>
        </p:spPr>
      </p:pic>
      <p:pic>
        <p:nvPicPr>
          <p:cNvPr name="Picture 48" id="48"/>
          <p:cNvPicPr>
            <a:picLocks noChangeAspect="true"/>
          </p:cNvPicPr>
          <p:nvPr/>
        </p:nvPicPr>
        <p:blipFill>
          <a:blip r:embed="rId3"/>
          <a:srcRect l="28279" t="0" r="19897" b="0"/>
          <a:stretch>
            <a:fillRect/>
          </a:stretch>
        </p:blipFill>
        <p:spPr>
          <a:xfrm flipH="false" flipV="false" rot="0">
            <a:off x="655618" y="7377137"/>
            <a:ext cx="831589" cy="1071109"/>
          </a:xfrm>
          <a:prstGeom prst="rect">
            <a:avLst/>
          </a:prstGeom>
        </p:spPr>
      </p:pic>
      <p:pic>
        <p:nvPicPr>
          <p:cNvPr name="Picture 49" id="49"/>
          <p:cNvPicPr>
            <a:picLocks noChangeAspect="true"/>
          </p:cNvPicPr>
          <p:nvPr/>
        </p:nvPicPr>
        <p:blipFill>
          <a:blip r:embed="rId4"/>
          <a:srcRect l="24120" t="0" r="24120" b="0"/>
          <a:stretch>
            <a:fillRect/>
          </a:stretch>
        </p:blipFill>
        <p:spPr>
          <a:xfrm flipH="false" flipV="false" rot="0">
            <a:off x="5155048" y="7377137"/>
            <a:ext cx="831589" cy="1071109"/>
          </a:xfrm>
          <a:prstGeom prst="rect">
            <a:avLst/>
          </a:prstGeom>
        </p:spPr>
      </p:pic>
      <p:pic>
        <p:nvPicPr>
          <p:cNvPr name="Picture 50" id="50"/>
          <p:cNvPicPr>
            <a:picLocks noChangeAspect="true"/>
          </p:cNvPicPr>
          <p:nvPr/>
        </p:nvPicPr>
        <p:blipFill>
          <a:blip r:embed="rId5"/>
          <a:srcRect l="24120" t="0" r="24120" b="0"/>
          <a:stretch>
            <a:fillRect/>
          </a:stretch>
        </p:blipFill>
        <p:spPr>
          <a:xfrm flipH="false" flipV="false" rot="0">
            <a:off x="9352709" y="7377137"/>
            <a:ext cx="831589" cy="1071109"/>
          </a:xfrm>
          <a:prstGeom prst="rect">
            <a:avLst/>
          </a:prstGeom>
        </p:spPr>
      </p:pic>
      <p:pic>
        <p:nvPicPr>
          <p:cNvPr name="Picture 51" id="51"/>
          <p:cNvPicPr>
            <a:picLocks noChangeAspect="true"/>
          </p:cNvPicPr>
          <p:nvPr/>
        </p:nvPicPr>
        <p:blipFill>
          <a:blip r:embed="rId6"/>
          <a:srcRect l="0" t="7065" r="0" b="7065"/>
          <a:stretch>
            <a:fillRect/>
          </a:stretch>
        </p:blipFill>
        <p:spPr>
          <a:xfrm flipH="false" flipV="false" rot="0">
            <a:off x="2351314" y="5501888"/>
            <a:ext cx="831589" cy="1071109"/>
          </a:xfrm>
          <a:prstGeom prst="rect">
            <a:avLst/>
          </a:prstGeom>
        </p:spPr>
      </p:pic>
      <p:pic>
        <p:nvPicPr>
          <p:cNvPr name="Picture 52" id="52"/>
          <p:cNvPicPr>
            <a:picLocks noChangeAspect="true"/>
          </p:cNvPicPr>
          <p:nvPr/>
        </p:nvPicPr>
        <p:blipFill>
          <a:blip r:embed="rId7"/>
          <a:srcRect l="35589" t="21422" r="28051" b="8330"/>
          <a:stretch>
            <a:fillRect/>
          </a:stretch>
        </p:blipFill>
        <p:spPr>
          <a:xfrm flipH="false" flipV="false" rot="0">
            <a:off x="7276242" y="3638410"/>
            <a:ext cx="831589" cy="1071109"/>
          </a:xfrm>
          <a:prstGeom prst="rect">
            <a:avLst/>
          </a:prstGeom>
        </p:spPr>
      </p:pic>
      <p:pic>
        <p:nvPicPr>
          <p:cNvPr name="Picture 53" id="53"/>
          <p:cNvPicPr>
            <a:picLocks noChangeAspect="true"/>
          </p:cNvPicPr>
          <p:nvPr/>
        </p:nvPicPr>
        <p:blipFill>
          <a:blip r:embed="rId8"/>
          <a:srcRect l="38176" t="1369" r="27955" b="33196"/>
          <a:stretch>
            <a:fillRect/>
          </a:stretch>
        </p:blipFill>
        <p:spPr>
          <a:xfrm flipH="false" flipV="false" rot="0">
            <a:off x="11033410" y="5501888"/>
            <a:ext cx="831589" cy="1071109"/>
          </a:xfrm>
          <a:prstGeom prst="rect">
            <a:avLst/>
          </a:prstGeom>
        </p:spPr>
      </p:pic>
      <p:grpSp>
        <p:nvGrpSpPr>
          <p:cNvPr name="Group 54" id="54"/>
          <p:cNvGrpSpPr/>
          <p:nvPr/>
        </p:nvGrpSpPr>
        <p:grpSpPr>
          <a:xfrm rot="0">
            <a:off x="8107831" y="3638410"/>
            <a:ext cx="2925579" cy="1071109"/>
            <a:chOff x="0" y="0"/>
            <a:chExt cx="466811" cy="170908"/>
          </a:xfrm>
        </p:grpSpPr>
        <p:sp>
          <p:nvSpPr>
            <p:cNvPr name="Freeform 55" id="55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2B1B94"/>
            </a:solid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Rubik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Rubik Bold"/>
                </a:rPr>
                <a:t>Job Title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3182902" y="5505790"/>
            <a:ext cx="2925579" cy="1071109"/>
            <a:chOff x="0" y="0"/>
            <a:chExt cx="466811" cy="170908"/>
          </a:xfrm>
        </p:grpSpPr>
        <p:sp>
          <p:nvSpPr>
            <p:cNvPr name="Freeform 58" id="58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DDEFF0"/>
            </a:solidFill>
          </p:spPr>
        </p:sp>
        <p:sp>
          <p:nvSpPr>
            <p:cNvPr name="TextBox 59" id="59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Rubik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Rubik Bold"/>
                </a:rPr>
                <a:t>Job Title</a:t>
              </a: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11864999" y="5505790"/>
            <a:ext cx="2925579" cy="1071109"/>
            <a:chOff x="0" y="0"/>
            <a:chExt cx="466811" cy="170908"/>
          </a:xfrm>
        </p:grpSpPr>
        <p:sp>
          <p:nvSpPr>
            <p:cNvPr name="Freeform 61" id="61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DDEFF0"/>
            </a:solidFill>
          </p:spPr>
        </p:sp>
        <p:sp>
          <p:nvSpPr>
            <p:cNvPr name="TextBox 62" id="62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Rubik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Rubik Bold"/>
                </a:rPr>
                <a:t>Job Title</a:t>
              </a:r>
            </a:p>
          </p:txBody>
        </p:sp>
      </p:grpSp>
      <p:grpSp>
        <p:nvGrpSpPr>
          <p:cNvPr name="Group 63" id="63"/>
          <p:cNvGrpSpPr/>
          <p:nvPr/>
        </p:nvGrpSpPr>
        <p:grpSpPr>
          <a:xfrm rot="0">
            <a:off x="1487207" y="7377137"/>
            <a:ext cx="2925579" cy="1071109"/>
            <a:chOff x="0" y="0"/>
            <a:chExt cx="466811" cy="170908"/>
          </a:xfrm>
        </p:grpSpPr>
        <p:sp>
          <p:nvSpPr>
            <p:cNvPr name="Freeform 64" id="64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DDEFF0"/>
            </a:solidFill>
          </p:spPr>
        </p:sp>
        <p:sp>
          <p:nvSpPr>
            <p:cNvPr name="TextBox 65" id="65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Rubik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Rubik Bold"/>
                </a:rPr>
                <a:t>Job Title</a:t>
              </a:r>
            </a:p>
          </p:txBody>
        </p:sp>
      </p:grpSp>
      <p:grpSp>
        <p:nvGrpSpPr>
          <p:cNvPr name="Group 66" id="66"/>
          <p:cNvGrpSpPr/>
          <p:nvPr/>
        </p:nvGrpSpPr>
        <p:grpSpPr>
          <a:xfrm rot="0">
            <a:off x="5986636" y="7377137"/>
            <a:ext cx="2925579" cy="1071109"/>
            <a:chOff x="0" y="0"/>
            <a:chExt cx="466811" cy="170908"/>
          </a:xfrm>
        </p:grpSpPr>
        <p:sp>
          <p:nvSpPr>
            <p:cNvPr name="Freeform 67" id="67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DDEFF0"/>
            </a:solidFill>
          </p:spPr>
        </p:sp>
        <p:sp>
          <p:nvSpPr>
            <p:cNvPr name="TextBox 68" id="68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Rubik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Rubik Bold"/>
                </a:rPr>
                <a:t>Job Title</a:t>
              </a:r>
            </a:p>
          </p:txBody>
        </p:sp>
      </p:grpSp>
      <p:grpSp>
        <p:nvGrpSpPr>
          <p:cNvPr name="Group 69" id="69"/>
          <p:cNvGrpSpPr/>
          <p:nvPr/>
        </p:nvGrpSpPr>
        <p:grpSpPr>
          <a:xfrm rot="0">
            <a:off x="10184297" y="7377137"/>
            <a:ext cx="2925579" cy="1071109"/>
            <a:chOff x="0" y="0"/>
            <a:chExt cx="466811" cy="170908"/>
          </a:xfrm>
        </p:grpSpPr>
        <p:sp>
          <p:nvSpPr>
            <p:cNvPr name="Freeform 70" id="70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DDEFF0"/>
            </a:solidFill>
          </p:spPr>
        </p:sp>
        <p:sp>
          <p:nvSpPr>
            <p:cNvPr name="TextBox 71" id="71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Rubik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Rubik Bold"/>
                </a:rPr>
                <a:t>Job Title</a:t>
              </a:r>
            </a:p>
          </p:txBody>
        </p:sp>
      </p:grpSp>
      <p:grpSp>
        <p:nvGrpSpPr>
          <p:cNvPr name="Group 72" id="72"/>
          <p:cNvGrpSpPr/>
          <p:nvPr/>
        </p:nvGrpSpPr>
        <p:grpSpPr>
          <a:xfrm rot="0">
            <a:off x="14719906" y="7377137"/>
            <a:ext cx="2925579" cy="1071109"/>
            <a:chOff x="0" y="0"/>
            <a:chExt cx="466811" cy="170908"/>
          </a:xfrm>
        </p:grpSpPr>
        <p:sp>
          <p:nvSpPr>
            <p:cNvPr name="Freeform 73" id="73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DDEFF0"/>
            </a:solidFill>
          </p:spPr>
        </p:sp>
        <p:sp>
          <p:nvSpPr>
            <p:cNvPr name="TextBox 74" id="7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Rubik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Rubik Bold"/>
                </a:rPr>
                <a:t>Job Title</a:t>
              </a:r>
            </a:p>
          </p:txBody>
        </p:sp>
      </p:grpSp>
      <p:sp>
        <p:nvSpPr>
          <p:cNvPr name="AutoShape 75" id="75"/>
          <p:cNvSpPr/>
          <p:nvPr/>
        </p:nvSpPr>
        <p:spPr>
          <a:xfrm rot="-10800000">
            <a:off x="4626198" y="5068177"/>
            <a:ext cx="8712799" cy="0"/>
          </a:xfrm>
          <a:prstGeom prst="line">
            <a:avLst/>
          </a:prstGeom>
          <a:ln cap="flat" w="28575">
            <a:solidFill>
              <a:srgbClr val="2B1B9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6" id="76"/>
          <p:cNvSpPr/>
          <p:nvPr/>
        </p:nvSpPr>
        <p:spPr>
          <a:xfrm rot="-5399924">
            <a:off x="9038121" y="4877640"/>
            <a:ext cx="358658" cy="0"/>
          </a:xfrm>
          <a:prstGeom prst="line">
            <a:avLst/>
          </a:prstGeom>
          <a:ln cap="flat" w="28575">
            <a:solidFill>
              <a:srgbClr val="2B1B9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7" id="77"/>
          <p:cNvSpPr/>
          <p:nvPr/>
        </p:nvSpPr>
        <p:spPr>
          <a:xfrm rot="-5400000">
            <a:off x="13120190" y="5286984"/>
            <a:ext cx="415197" cy="0"/>
          </a:xfrm>
          <a:prstGeom prst="line">
            <a:avLst/>
          </a:prstGeom>
          <a:ln cap="flat" w="28575">
            <a:solidFill>
              <a:srgbClr val="2B1B9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8" id="78"/>
          <p:cNvSpPr/>
          <p:nvPr/>
        </p:nvSpPr>
        <p:spPr>
          <a:xfrm rot="-5468555">
            <a:off x="4433725" y="5286801"/>
            <a:ext cx="415644" cy="0"/>
          </a:xfrm>
          <a:prstGeom prst="line">
            <a:avLst/>
          </a:prstGeom>
          <a:ln cap="flat" w="28575">
            <a:solidFill>
              <a:srgbClr val="2B1B9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9" id="79"/>
          <p:cNvSpPr/>
          <p:nvPr/>
        </p:nvSpPr>
        <p:spPr>
          <a:xfrm rot="-10800000">
            <a:off x="3205318" y="7009925"/>
            <a:ext cx="3223364" cy="0"/>
          </a:xfrm>
          <a:prstGeom prst="line">
            <a:avLst/>
          </a:prstGeom>
          <a:ln cap="flat" w="28575">
            <a:solidFill>
              <a:srgbClr val="2B1B9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0" id="80"/>
          <p:cNvSpPr/>
          <p:nvPr/>
        </p:nvSpPr>
        <p:spPr>
          <a:xfrm rot="-5400000">
            <a:off x="4417970" y="6793412"/>
            <a:ext cx="455443" cy="0"/>
          </a:xfrm>
          <a:prstGeom prst="line">
            <a:avLst/>
          </a:prstGeom>
          <a:ln cap="flat" w="28575">
            <a:solidFill>
              <a:srgbClr val="2B1B9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1" id="81"/>
          <p:cNvSpPr/>
          <p:nvPr/>
        </p:nvSpPr>
        <p:spPr>
          <a:xfrm rot="-5512041">
            <a:off x="6251100" y="7193019"/>
            <a:ext cx="343955" cy="0"/>
          </a:xfrm>
          <a:prstGeom prst="line">
            <a:avLst/>
          </a:prstGeom>
          <a:ln cap="flat" w="28575">
            <a:solidFill>
              <a:srgbClr val="2B1B9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2" id="82"/>
          <p:cNvSpPr/>
          <p:nvPr/>
        </p:nvSpPr>
        <p:spPr>
          <a:xfrm rot="-5400000">
            <a:off x="3010504" y="7182323"/>
            <a:ext cx="367212" cy="0"/>
          </a:xfrm>
          <a:prstGeom prst="line">
            <a:avLst/>
          </a:prstGeom>
          <a:ln cap="flat" w="28575">
            <a:solidFill>
              <a:srgbClr val="2B1B9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3" id="83"/>
          <p:cNvSpPr/>
          <p:nvPr/>
        </p:nvSpPr>
        <p:spPr>
          <a:xfrm rot="-10800000">
            <a:off x="11887415" y="7006023"/>
            <a:ext cx="3223364" cy="0"/>
          </a:xfrm>
          <a:prstGeom prst="line">
            <a:avLst/>
          </a:prstGeom>
          <a:ln cap="flat" w="28575">
            <a:solidFill>
              <a:srgbClr val="2B1B9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4" id="84"/>
          <p:cNvSpPr/>
          <p:nvPr/>
        </p:nvSpPr>
        <p:spPr>
          <a:xfrm rot="-5400000">
            <a:off x="13102018" y="6791461"/>
            <a:ext cx="451540" cy="0"/>
          </a:xfrm>
          <a:prstGeom prst="line">
            <a:avLst/>
          </a:prstGeom>
          <a:ln cap="flat" w="28575">
            <a:solidFill>
              <a:srgbClr val="2B1B9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5" id="85"/>
          <p:cNvSpPr/>
          <p:nvPr/>
        </p:nvSpPr>
        <p:spPr>
          <a:xfrm rot="-5512041">
            <a:off x="14933197" y="7189117"/>
            <a:ext cx="343955" cy="0"/>
          </a:xfrm>
          <a:prstGeom prst="line">
            <a:avLst/>
          </a:prstGeom>
          <a:ln cap="flat" w="28575">
            <a:solidFill>
              <a:srgbClr val="2B1B9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6" id="86"/>
          <p:cNvSpPr/>
          <p:nvPr/>
        </p:nvSpPr>
        <p:spPr>
          <a:xfrm rot="-5400000">
            <a:off x="11692601" y="7178421"/>
            <a:ext cx="367212" cy="0"/>
          </a:xfrm>
          <a:prstGeom prst="line">
            <a:avLst/>
          </a:prstGeom>
          <a:ln cap="flat" w="28575">
            <a:solidFill>
              <a:srgbClr val="2B1B9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7" id="87"/>
          <p:cNvSpPr txBox="true"/>
          <p:nvPr/>
        </p:nvSpPr>
        <p:spPr>
          <a:xfrm rot="0">
            <a:off x="1028700" y="760807"/>
            <a:ext cx="16230600" cy="100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 u="none">
                <a:solidFill>
                  <a:srgbClr val="7C6CE3"/>
                </a:solidFill>
                <a:latin typeface="Bebas Neue Bold"/>
              </a:rPr>
              <a:t>ADD A CHART PAGE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0329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8791704" y="1028700"/>
            <a:ext cx="7890129" cy="82296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2087501" y="2747552"/>
            <a:ext cx="4587984" cy="100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 u="none">
                <a:solidFill>
                  <a:srgbClr val="FFE472"/>
                </a:solidFill>
                <a:latin typeface="Bebas Neue Bold"/>
              </a:rPr>
              <a:t>CREDITS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83224" y="4075437"/>
            <a:ext cx="6996539" cy="11633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Rubik"/>
              </a:rPr>
              <a:t>This presentation template </a:t>
            </a:r>
          </a:p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Rubik"/>
              </a:rPr>
              <a:t>is for everyone to use thanks </a:t>
            </a:r>
          </a:p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Rubik"/>
              </a:rPr>
              <a:t>to the following: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08897" y="5562603"/>
            <a:ext cx="5945192" cy="7727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Rubik"/>
              </a:rPr>
              <a:t>SlidesCarnival for the presentation template</a:t>
            </a:r>
          </a:p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Rubik"/>
              </a:rPr>
              <a:t>Pexels for the photos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83224" y="6915072"/>
            <a:ext cx="6996539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FFE472"/>
                </a:solidFill>
                <a:latin typeface="Bebas Neue"/>
              </a:rPr>
              <a:t>HAPPY DESIGNING! 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0329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028700" y="1028700"/>
            <a:ext cx="8419028" cy="82296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6512772" y="1844287"/>
            <a:ext cx="10291924" cy="6598426"/>
            <a:chOff x="0" y="0"/>
            <a:chExt cx="13722565" cy="8797901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57150"/>
              <a:ext cx="13722565" cy="2665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7769"/>
                </a:lnSpc>
                <a:spcBef>
                  <a:spcPct val="0"/>
                </a:spcBef>
              </a:pPr>
              <a:r>
                <a:rPr lang="en-US" sz="6999" spc="713" u="none">
                  <a:solidFill>
                    <a:srgbClr val="FFE472"/>
                  </a:solidFill>
                  <a:latin typeface="Bebas Neue Bold"/>
                </a:rPr>
                <a:t>FONTS IN THIS</a:t>
              </a:r>
            </a:p>
            <a:p>
              <a:pPr algn="r" marL="0" indent="0" lvl="0">
                <a:lnSpc>
                  <a:spcPts val="7769"/>
                </a:lnSpc>
                <a:spcBef>
                  <a:spcPct val="0"/>
                </a:spcBef>
              </a:pPr>
              <a:r>
                <a:rPr lang="en-US" sz="6999" spc="713" u="none">
                  <a:solidFill>
                    <a:srgbClr val="FFE472"/>
                  </a:solidFill>
                  <a:latin typeface="Bebas Neue Bold"/>
                </a:rPr>
                <a:t>PRESENTATION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4552900" y="3272155"/>
              <a:ext cx="9169665" cy="1807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5485"/>
                </a:lnSpc>
                <a:spcBef>
                  <a:spcPct val="0"/>
                </a:spcBef>
              </a:pPr>
              <a:r>
                <a:rPr lang="en-US" sz="3918" spc="587" u="none">
                  <a:solidFill>
                    <a:srgbClr val="FFE472"/>
                  </a:solidFill>
                  <a:latin typeface="Bebas Neue"/>
                </a:rPr>
                <a:t>THIS PRESENTATION TEMPLATE USES THE FOLLOWING FONTS: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5678586" y="5666756"/>
              <a:ext cx="8043979" cy="15352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Rubik"/>
                </a:rPr>
                <a:t>Titles: Bebas Neue Bold</a:t>
              </a:r>
            </a:p>
            <a:p>
              <a:pPr algn="r" marL="0" indent="0" lvl="0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Rubik"/>
                </a:rPr>
                <a:t>Headers: Bebas Neue</a:t>
              </a:r>
            </a:p>
            <a:p>
              <a:pPr algn="r" marL="0" indent="0" lvl="0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Rubik"/>
                </a:rPr>
                <a:t>Body Copy: Rubik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5678586" y="7783389"/>
              <a:ext cx="8043979" cy="10145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Rubik"/>
                </a:rPr>
                <a:t>You can find these fonts online too.</a:t>
              </a:r>
            </a:p>
            <a:p>
              <a:pPr algn="r" marL="0" indent="0" lvl="0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Rubik"/>
                </a:rPr>
                <a:t>Happy designing! 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0329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271272"/>
            <a:ext cx="5059131" cy="2966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 u="none">
                <a:solidFill>
                  <a:srgbClr val="FFFFFF"/>
                </a:solidFill>
                <a:latin typeface="Bebas Neue Bold"/>
              </a:rPr>
              <a:t>ICONS</a:t>
            </a:r>
          </a:p>
          <a:p>
            <a:pPr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 u="none">
                <a:solidFill>
                  <a:srgbClr val="FFFFFF"/>
                </a:solidFill>
                <a:latin typeface="Bebas Neue Bold"/>
              </a:rPr>
              <a:t>RESOURCE </a:t>
            </a:r>
          </a:p>
          <a:p>
            <a:pPr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 u="none">
                <a:solidFill>
                  <a:srgbClr val="FFFFFF"/>
                </a:solidFill>
                <a:latin typeface="Bebas Neue Bold"/>
              </a:rPr>
              <a:t>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6354698"/>
            <a:ext cx="3978062" cy="2334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Rubik"/>
              </a:rPr>
              <a:t>Use these design resources in your Canva Presentation. Happy designing! </a:t>
            </a:r>
          </a:p>
          <a:p>
            <a:pPr algn="l" marL="0" indent="0" lvl="0">
              <a:lnSpc>
                <a:spcPts val="308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Rubik"/>
              </a:rPr>
              <a:t>Don't forget to delete this page before presenting. 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50669" y="1662103"/>
            <a:ext cx="854598" cy="73495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82458" y="1662103"/>
            <a:ext cx="642751" cy="73495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06209" y="1662103"/>
            <a:ext cx="1049934" cy="73495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37143" y="1662103"/>
            <a:ext cx="898277" cy="73495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16420" y="1662103"/>
            <a:ext cx="370150" cy="734954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79819" y="1662103"/>
            <a:ext cx="734954" cy="734954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705298" y="1662103"/>
            <a:ext cx="931393" cy="734954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27216" y="1662103"/>
            <a:ext cx="1221223" cy="734954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93262" y="3851544"/>
            <a:ext cx="689520" cy="734954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00697" y="6045352"/>
            <a:ext cx="537185" cy="734954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79863" y="6045352"/>
            <a:ext cx="535848" cy="734954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81314" y="2754640"/>
            <a:ext cx="593308" cy="734954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06404" y="3851544"/>
            <a:ext cx="798863" cy="734954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68165" y="2754640"/>
            <a:ext cx="1279192" cy="734954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73830" y="2754640"/>
            <a:ext cx="734954" cy="734954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779848" y="2754640"/>
            <a:ext cx="395539" cy="734954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65912" y="2754640"/>
            <a:ext cx="734954" cy="734954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691391" y="2759970"/>
            <a:ext cx="569255" cy="734954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651171" y="2714495"/>
            <a:ext cx="823268" cy="734954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64964" y="2759970"/>
            <a:ext cx="634733" cy="734954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173642" y="6045352"/>
            <a:ext cx="734954" cy="734954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06404" y="4948448"/>
            <a:ext cx="854598" cy="734954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37882" y="2754640"/>
            <a:ext cx="645423" cy="734954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70777" y="3851544"/>
            <a:ext cx="1236161" cy="734954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97463" y="3851544"/>
            <a:ext cx="531839" cy="734954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719828" y="3851544"/>
            <a:ext cx="734954" cy="734954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45307" y="3851544"/>
            <a:ext cx="734954" cy="734954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70786" y="3851544"/>
            <a:ext cx="490415" cy="734954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851725" y="3851544"/>
            <a:ext cx="813329" cy="734954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727147" y="4900823"/>
            <a:ext cx="734954" cy="734954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96711" y="6045352"/>
            <a:ext cx="1195931" cy="734954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38358" y="6045352"/>
            <a:ext cx="734954" cy="734954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64004" y="4948448"/>
            <a:ext cx="479659" cy="688805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43713" y="4948448"/>
            <a:ext cx="721605" cy="688805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65368" y="4925373"/>
            <a:ext cx="854598" cy="734954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415043" y="4925373"/>
            <a:ext cx="729609" cy="734954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44702" y="4902299"/>
            <a:ext cx="602662" cy="734954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47415" y="4856150"/>
            <a:ext cx="779683" cy="781103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94264" y="6045352"/>
            <a:ext cx="730945" cy="734954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021567" y="6045352"/>
            <a:ext cx="1041816" cy="734954"/>
          </a:xfrm>
          <a:prstGeom prst="rect">
            <a:avLst/>
          </a:prstGeom>
        </p:spPr>
      </p:pic>
      <p:pic>
        <p:nvPicPr>
          <p:cNvPr name="Picture 44" id="44"/>
          <p:cNvPicPr>
            <a:picLocks noChangeAspect="true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63909" y="6045352"/>
            <a:ext cx="734954" cy="73495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-14771182" y="-8030135"/>
            <a:ext cx="25581673" cy="26174213"/>
            <a:chOff x="0" y="0"/>
            <a:chExt cx="34108898" cy="34898951"/>
          </a:xfrm>
        </p:grpSpPr>
        <p:sp>
          <p:nvSpPr>
            <p:cNvPr name="AutoShape 3" id="3"/>
            <p:cNvSpPr/>
            <p:nvPr/>
          </p:nvSpPr>
          <p:spPr>
            <a:xfrm rot="0">
              <a:off x="2153886" y="0"/>
              <a:ext cx="31955012" cy="34898951"/>
            </a:xfrm>
            <a:prstGeom prst="rect">
              <a:avLst/>
            </a:prstGeom>
            <a:solidFill>
              <a:srgbClr val="7C6CE3"/>
            </a:solidFill>
          </p:spPr>
        </p:sp>
        <p:grpSp>
          <p:nvGrpSpPr>
            <p:cNvPr name="Group 4" id="4"/>
            <p:cNvGrpSpPr/>
            <p:nvPr/>
          </p:nvGrpSpPr>
          <p:grpSpPr>
            <a:xfrm rot="0">
              <a:off x="0" y="96235"/>
              <a:ext cx="4307772" cy="4307772"/>
              <a:chOff x="0" y="0"/>
              <a:chExt cx="6350000" cy="6350000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E472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13000533"/>
              <a:ext cx="4307772" cy="4307772"/>
              <a:chOff x="0" y="0"/>
              <a:chExt cx="6350000" cy="63500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C6CE3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4397668"/>
              <a:ext cx="4307772" cy="4307772"/>
              <a:chOff x="0" y="0"/>
              <a:chExt cx="6350000" cy="63500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E472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17301966"/>
              <a:ext cx="4307772" cy="4307772"/>
              <a:chOff x="0" y="0"/>
              <a:chExt cx="6350000" cy="635000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C6CE3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0" y="25904831"/>
              <a:ext cx="4307772" cy="4307772"/>
              <a:chOff x="0" y="0"/>
              <a:chExt cx="6350000" cy="635000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E472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0" y="8699101"/>
              <a:ext cx="4307772" cy="4307772"/>
              <a:chOff x="0" y="0"/>
              <a:chExt cx="6350000" cy="63500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C6CE3"/>
              </a:solid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0" y="21603399"/>
              <a:ext cx="4307772" cy="4307772"/>
              <a:chOff x="0" y="0"/>
              <a:chExt cx="6350000" cy="635000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C6CE3"/>
              </a:solid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0" y="30206264"/>
              <a:ext cx="4307772" cy="4307772"/>
              <a:chOff x="0" y="0"/>
              <a:chExt cx="6350000" cy="635000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E472"/>
              </a:solidFill>
            </p:spPr>
          </p:sp>
        </p:grpSp>
      </p:grpSp>
      <p:pic>
        <p:nvPicPr>
          <p:cNvPr name="Picture 20" id="20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1745228" y="1028700"/>
            <a:ext cx="5318379" cy="8229600"/>
          </a:xfrm>
          <a:prstGeom prst="rect">
            <a:avLst/>
          </a:prstGeom>
        </p:spPr>
      </p:pic>
      <p:sp>
        <p:nvSpPr>
          <p:cNvPr name="TextBox 21" id="21"/>
          <p:cNvSpPr txBox="true"/>
          <p:nvPr/>
        </p:nvSpPr>
        <p:spPr>
          <a:xfrm rot="0">
            <a:off x="1375065" y="5852542"/>
            <a:ext cx="7035340" cy="11633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Rubik"/>
              </a:rPr>
              <a:t>Presentations are communication tools that can be used as demonstrations, lectures, speeches, reports, and more. It is mostly presented before an audience.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75065" y="2619514"/>
            <a:ext cx="10066690" cy="3105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2081"/>
              </a:lnSpc>
              <a:spcBef>
                <a:spcPct val="0"/>
              </a:spcBef>
            </a:pPr>
            <a:r>
              <a:rPr lang="en-US" sz="10884" spc="1110" u="none">
                <a:solidFill>
                  <a:srgbClr val="FFFFFF"/>
                </a:solidFill>
                <a:latin typeface="Bebas Neue Bold"/>
              </a:rPr>
              <a:t>THANKS FOR</a:t>
            </a:r>
          </a:p>
          <a:p>
            <a:pPr algn="l" marL="0" indent="0" lvl="0">
              <a:lnSpc>
                <a:spcPts val="12081"/>
              </a:lnSpc>
              <a:spcBef>
                <a:spcPct val="0"/>
              </a:spcBef>
            </a:pPr>
            <a:r>
              <a:rPr lang="en-US" sz="10884" spc="1110" u="none">
                <a:solidFill>
                  <a:srgbClr val="FFFFFF"/>
                </a:solidFill>
                <a:latin typeface="Bebas Neue Bold"/>
              </a:rPr>
              <a:t>WATCHING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C6C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836483" y="7932426"/>
            <a:ext cx="20144814" cy="2066322"/>
            <a:chOff x="0" y="0"/>
            <a:chExt cx="26859752" cy="2755096"/>
          </a:xfrm>
        </p:grpSpPr>
        <p:grpSp>
          <p:nvGrpSpPr>
            <p:cNvPr name="Group 3" id="3"/>
            <p:cNvGrpSpPr/>
            <p:nvPr/>
          </p:nvGrpSpPr>
          <p:grpSpPr>
            <a:xfrm rot="5421497">
              <a:off x="5376337" y="41947"/>
              <a:ext cx="2687987" cy="2687987"/>
              <a:chOff x="0" y="0"/>
              <a:chExt cx="6350000" cy="6350000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  <p:grpSp>
          <p:nvGrpSpPr>
            <p:cNvPr name="Group 5" id="5"/>
            <p:cNvGrpSpPr/>
            <p:nvPr/>
          </p:nvGrpSpPr>
          <p:grpSpPr>
            <a:xfrm rot="5421497">
              <a:off x="16111852" y="41947"/>
              <a:ext cx="2687987" cy="2687987"/>
              <a:chOff x="0" y="0"/>
              <a:chExt cx="6350000" cy="6350000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  <p:grpSp>
          <p:nvGrpSpPr>
            <p:cNvPr name="Group 7" id="7"/>
            <p:cNvGrpSpPr/>
            <p:nvPr/>
          </p:nvGrpSpPr>
          <p:grpSpPr>
            <a:xfrm rot="5421497">
              <a:off x="21479407" y="41947"/>
              <a:ext cx="2687987" cy="2687987"/>
              <a:chOff x="0" y="0"/>
              <a:chExt cx="6350000" cy="6350000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5421497">
              <a:off x="2692358" y="25162"/>
              <a:ext cx="2687987" cy="2687987"/>
              <a:chOff x="0" y="0"/>
              <a:chExt cx="6350000" cy="63500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  <p:grpSp>
          <p:nvGrpSpPr>
            <p:cNvPr name="Group 11" id="11"/>
            <p:cNvGrpSpPr/>
            <p:nvPr/>
          </p:nvGrpSpPr>
          <p:grpSpPr>
            <a:xfrm rot="5421497">
              <a:off x="13427872" y="25162"/>
              <a:ext cx="2687987" cy="2687987"/>
              <a:chOff x="0" y="0"/>
              <a:chExt cx="6350000" cy="635000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  <p:grpSp>
          <p:nvGrpSpPr>
            <p:cNvPr name="Group 13" id="13"/>
            <p:cNvGrpSpPr/>
            <p:nvPr/>
          </p:nvGrpSpPr>
          <p:grpSpPr>
            <a:xfrm rot="5421497">
              <a:off x="8060317" y="58731"/>
              <a:ext cx="2687987" cy="2687987"/>
              <a:chOff x="0" y="0"/>
              <a:chExt cx="6350000" cy="6350000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  <p:grpSp>
          <p:nvGrpSpPr>
            <p:cNvPr name="Group 15" id="15"/>
            <p:cNvGrpSpPr/>
            <p:nvPr/>
          </p:nvGrpSpPr>
          <p:grpSpPr>
            <a:xfrm rot="5421497">
              <a:off x="18795831" y="58731"/>
              <a:ext cx="2687987" cy="2687987"/>
              <a:chOff x="0" y="0"/>
              <a:chExt cx="6350000" cy="6350000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  <p:grpSp>
          <p:nvGrpSpPr>
            <p:cNvPr name="Group 17" id="17"/>
            <p:cNvGrpSpPr/>
            <p:nvPr/>
          </p:nvGrpSpPr>
          <p:grpSpPr>
            <a:xfrm rot="5421497">
              <a:off x="24163386" y="58731"/>
              <a:ext cx="2687987" cy="2687987"/>
              <a:chOff x="0" y="0"/>
              <a:chExt cx="6350000" cy="6350000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  <p:grpSp>
          <p:nvGrpSpPr>
            <p:cNvPr name="Group 19" id="19"/>
            <p:cNvGrpSpPr/>
            <p:nvPr/>
          </p:nvGrpSpPr>
          <p:grpSpPr>
            <a:xfrm rot="5421497">
              <a:off x="8378" y="8378"/>
              <a:ext cx="2687987" cy="2687987"/>
              <a:chOff x="0" y="0"/>
              <a:chExt cx="6350000" cy="635000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  <p:grpSp>
          <p:nvGrpSpPr>
            <p:cNvPr name="Group 21" id="21"/>
            <p:cNvGrpSpPr/>
            <p:nvPr/>
          </p:nvGrpSpPr>
          <p:grpSpPr>
            <a:xfrm rot="5421497">
              <a:off x="10743893" y="8378"/>
              <a:ext cx="2687987" cy="2687987"/>
              <a:chOff x="0" y="0"/>
              <a:chExt cx="6350000" cy="6350000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DEFF0"/>
              </a:solidFill>
            </p:spPr>
          </p:sp>
        </p:grpSp>
      </p:grpSp>
      <p:grpSp>
        <p:nvGrpSpPr>
          <p:cNvPr name="Group 23" id="23"/>
          <p:cNvGrpSpPr/>
          <p:nvPr/>
        </p:nvGrpSpPr>
        <p:grpSpPr>
          <a:xfrm rot="0">
            <a:off x="0" y="0"/>
            <a:ext cx="18288000" cy="9021846"/>
            <a:chOff x="0" y="0"/>
            <a:chExt cx="4816593" cy="2376124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4816592" cy="2376124"/>
            </a:xfrm>
            <a:custGeom>
              <a:avLst/>
              <a:gdLst/>
              <a:ahLst/>
              <a:cxnLst/>
              <a:rect r="r" b="b" t="t" l="l"/>
              <a:pathLst>
                <a:path h="237612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376124"/>
                  </a:lnTo>
                  <a:lnTo>
                    <a:pt x="0" y="2376124"/>
                  </a:lnTo>
                  <a:close/>
                </a:path>
              </a:pathLst>
            </a:custGeom>
            <a:solidFill>
              <a:srgbClr val="DDEFF0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pic>
        <p:nvPicPr>
          <p:cNvPr name="Picture 26" id="2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878501" y="2250949"/>
            <a:ext cx="10057715" cy="6311216"/>
          </a:xfrm>
          <a:prstGeom prst="rect">
            <a:avLst/>
          </a:prstGeom>
        </p:spPr>
      </p:pic>
      <p:sp>
        <p:nvSpPr>
          <p:cNvPr name="TextBox 27" id="27"/>
          <p:cNvSpPr txBox="true"/>
          <p:nvPr/>
        </p:nvSpPr>
        <p:spPr>
          <a:xfrm rot="0">
            <a:off x="1028700" y="1114425"/>
            <a:ext cx="16230600" cy="1572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12081"/>
              </a:lnSpc>
              <a:spcBef>
                <a:spcPct val="0"/>
              </a:spcBef>
            </a:pPr>
            <a:r>
              <a:rPr lang="en-US" sz="10884" spc="1110" u="none">
                <a:solidFill>
                  <a:srgbClr val="7F6FED"/>
                </a:solidFill>
                <a:latin typeface="Bebas Neue Bold"/>
              </a:rPr>
              <a:t>ADD AN AGENDA PAGE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28700" y="3679869"/>
            <a:ext cx="9156595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7F6FED"/>
                </a:solidFill>
                <a:latin typeface="Bebas Neue"/>
              </a:rPr>
              <a:t>WRITE AN AGENDA HERE.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28700" y="6139983"/>
            <a:ext cx="9156595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7F6FED"/>
                </a:solidFill>
                <a:latin typeface="Bebas Neue"/>
              </a:rPr>
              <a:t>WRITE AN AGENDA HERE.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028700" y="4501683"/>
            <a:ext cx="9156595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7F6FED"/>
                </a:solidFill>
                <a:latin typeface="Bebas Neue"/>
              </a:rPr>
              <a:t>WRITE AN AGENDA HERE.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028700" y="5320833"/>
            <a:ext cx="9156595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7F6FED"/>
                </a:solidFill>
                <a:latin typeface="Bebas Neue"/>
              </a:rPr>
              <a:t>WRITE AN AGENDA HERE.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028700" y="6959133"/>
            <a:ext cx="9156595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7F6FED"/>
                </a:solidFill>
                <a:latin typeface="Bebas Neue"/>
              </a:rPr>
              <a:t>WRITE AN AGENDA HERE.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085850"/>
            <a:ext cx="16230600" cy="100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 u="none">
                <a:solidFill>
                  <a:srgbClr val="7C6CE3"/>
                </a:solidFill>
                <a:latin typeface="Bebas Neue Bold"/>
              </a:rPr>
              <a:t>HOW TO USE THIS PRESENTATION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868772" y="7176273"/>
            <a:ext cx="4550456" cy="25946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Rubik"/>
              </a:rPr>
              <a:t>Export this design from Canva as a </a:t>
            </a:r>
            <a:r>
              <a:rPr lang="en-US" sz="2100">
                <a:solidFill>
                  <a:srgbClr val="000000"/>
                </a:solidFill>
                <a:latin typeface="Rubik Bold"/>
              </a:rPr>
              <a:t>PowerPoint template</a:t>
            </a:r>
            <a:r>
              <a:rPr lang="en-US" sz="2100">
                <a:solidFill>
                  <a:srgbClr val="000000"/>
                </a:solidFill>
                <a:latin typeface="Rubik"/>
              </a:rPr>
              <a:t>. Open the design in </a:t>
            </a:r>
            <a:r>
              <a:rPr lang="en-US" sz="2100">
                <a:solidFill>
                  <a:srgbClr val="000000"/>
                </a:solidFill>
                <a:latin typeface="Rubik Bold"/>
              </a:rPr>
              <a:t>Canva</a:t>
            </a:r>
            <a:r>
              <a:rPr lang="en-US" sz="2100">
                <a:solidFill>
                  <a:srgbClr val="000000"/>
                </a:solidFill>
                <a:latin typeface="Rubik"/>
              </a:rPr>
              <a:t>. This will provide you with all the fonts used and elements used in this presentation as listed on page 21. Learn more on slide 4.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086119" y="6349503"/>
            <a:ext cx="4115762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POWERPOINT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42820" y="7176273"/>
            <a:ext cx="4514084" cy="1480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Rubik"/>
              </a:rPr>
              <a:t>Click on the </a:t>
            </a:r>
            <a:r>
              <a:rPr lang="en-US" sz="2100">
                <a:solidFill>
                  <a:srgbClr val="000000"/>
                </a:solidFill>
                <a:latin typeface="Rubik Bold"/>
              </a:rPr>
              <a:t>"Canva"</a:t>
            </a:r>
            <a:r>
              <a:rPr lang="en-US" sz="2100">
                <a:solidFill>
                  <a:srgbClr val="000000"/>
                </a:solidFill>
                <a:latin typeface="Rubik"/>
              </a:rPr>
              <a:t> button under this presentation preview. Start editing your presentation. You need to sign in to your Canva account.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630257" y="7176273"/>
            <a:ext cx="4115762" cy="22231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Rubik"/>
              </a:rPr>
              <a:t>Export this design from Canva as a </a:t>
            </a:r>
            <a:r>
              <a:rPr lang="en-US" sz="2100">
                <a:solidFill>
                  <a:srgbClr val="000000"/>
                </a:solidFill>
                <a:latin typeface="Rubik Bold"/>
              </a:rPr>
              <a:t>GoogleSlide template</a:t>
            </a:r>
            <a:r>
              <a:rPr lang="en-US" sz="2100">
                <a:solidFill>
                  <a:srgbClr val="000000"/>
                </a:solidFill>
                <a:latin typeface="Rubik"/>
              </a:rPr>
              <a:t>. This will provide you with all the fonts used and elements used in this presentation as listed on page 21. Learn more on slide 5.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541981" y="6349503"/>
            <a:ext cx="4115762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>
                <a:solidFill>
                  <a:srgbClr val="000000"/>
                </a:solidFill>
                <a:latin typeface="Bebas Neue"/>
              </a:rPr>
              <a:t>CANVA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630257" y="6349503"/>
            <a:ext cx="4115762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>
                <a:solidFill>
                  <a:srgbClr val="000000"/>
                </a:solidFill>
                <a:latin typeface="Bebas Neue"/>
              </a:rPr>
              <a:t>GOOGLE SLIDES</a:t>
            </a:r>
          </a:p>
        </p:txBody>
      </p:sp>
      <p:sp>
        <p:nvSpPr>
          <p:cNvPr name="AutoShape 9" id="9"/>
          <p:cNvSpPr/>
          <p:nvPr/>
        </p:nvSpPr>
        <p:spPr>
          <a:xfrm rot="0">
            <a:off x="3357563" y="4122236"/>
            <a:ext cx="11940601" cy="0"/>
          </a:xfrm>
          <a:prstGeom prst="line">
            <a:avLst/>
          </a:prstGeom>
          <a:ln cap="flat" w="9525">
            <a:solidFill>
              <a:srgbClr val="40329E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0" id="10"/>
          <p:cNvGrpSpPr/>
          <p:nvPr/>
        </p:nvGrpSpPr>
        <p:grpSpPr>
          <a:xfrm rot="0">
            <a:off x="2490200" y="3041149"/>
            <a:ext cx="2219325" cy="2219325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3356975" y="5577978"/>
            <a:ext cx="485775" cy="485775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901113" y="5577978"/>
            <a:ext cx="485775" cy="485775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C6CE3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4445250" y="5577978"/>
            <a:ext cx="485775" cy="485775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4B25A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8034338" y="3041149"/>
            <a:ext cx="2219325" cy="2219325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C6CE3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578475" y="3041149"/>
            <a:ext cx="2219325" cy="2219325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4B25A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28" id="2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023397" y="3555296"/>
            <a:ext cx="1152930" cy="1152930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558010" y="3545771"/>
            <a:ext cx="1171980" cy="1171980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4147233" y="3586094"/>
            <a:ext cx="1081809" cy="108180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085850"/>
            <a:ext cx="16230600" cy="19850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>
                <a:solidFill>
                  <a:srgbClr val="7C6CE3"/>
                </a:solidFill>
                <a:latin typeface="Bebas Neue Bold"/>
              </a:rPr>
              <a:t>DOWNLOAD THIS PRESENTATION AS A POWERPOINT TEMPLATE IN 3 STEPS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7383123" y="4738075"/>
            <a:ext cx="3521754" cy="1259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Rubik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342820" y="4738075"/>
            <a:ext cx="4514084" cy="1259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Rubik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002718" y="4738075"/>
            <a:ext cx="3370840" cy="9448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Rubik"/>
              </a:rPr>
              <a:t>Enter "PowerPoint" in the search bar and click on the PowerPoint icon to download.</a:t>
            </a:r>
          </a:p>
        </p:txBody>
      </p:sp>
      <p:sp>
        <p:nvSpPr>
          <p:cNvPr name="AutoShape 6" id="6"/>
          <p:cNvSpPr/>
          <p:nvPr/>
        </p:nvSpPr>
        <p:spPr>
          <a:xfrm rot="7224">
            <a:off x="3357551" y="3814386"/>
            <a:ext cx="10850574" cy="0"/>
          </a:xfrm>
          <a:prstGeom prst="line">
            <a:avLst/>
          </a:prstGeom>
          <a:ln cap="flat" w="9525">
            <a:solidFill>
              <a:srgbClr val="40329E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7" id="7"/>
          <p:cNvGrpSpPr/>
          <p:nvPr/>
        </p:nvGrpSpPr>
        <p:grpSpPr>
          <a:xfrm rot="0">
            <a:off x="3119836" y="3351533"/>
            <a:ext cx="960052" cy="960052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485"/>
                </a:lnSpc>
                <a:spcBef>
                  <a:spcPct val="0"/>
                </a:spcBef>
              </a:pPr>
              <a:r>
                <a:rPr lang="en-US" sz="3918" spc="587" u="none">
                  <a:solidFill>
                    <a:srgbClr val="000000"/>
                  </a:solidFill>
                  <a:latin typeface="Bebas Neue"/>
                </a:rPr>
                <a:t>1.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663974" y="3351533"/>
            <a:ext cx="960052" cy="960052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F6FED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485"/>
                </a:lnSpc>
                <a:spcBef>
                  <a:spcPct val="0"/>
                </a:spcBef>
              </a:pPr>
              <a:r>
                <a:rPr lang="en-US" sz="3918" spc="587">
                  <a:solidFill>
                    <a:srgbClr val="000000"/>
                  </a:solidFill>
                  <a:latin typeface="Bebas Neue"/>
                </a:rPr>
                <a:t>2</a:t>
              </a:r>
              <a:r>
                <a:rPr lang="en-US" sz="3918" spc="587" u="none">
                  <a:solidFill>
                    <a:srgbClr val="000000"/>
                  </a:solidFill>
                  <a:latin typeface="Bebas Neue"/>
                </a:rPr>
                <a:t>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4208112" y="3351533"/>
            <a:ext cx="960052" cy="960052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4B25A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485"/>
                </a:lnSpc>
                <a:spcBef>
                  <a:spcPct val="0"/>
                </a:spcBef>
              </a:pPr>
              <a:r>
                <a:rPr lang="en-US" sz="3918" spc="587">
                  <a:solidFill>
                    <a:srgbClr val="000000"/>
                  </a:solidFill>
                  <a:latin typeface="Bebas Neue"/>
                </a:rPr>
                <a:t>3</a:t>
              </a:r>
              <a:r>
                <a:rPr lang="en-US" sz="3918" spc="587" u="none">
                  <a:solidFill>
                    <a:srgbClr val="000000"/>
                  </a:solidFill>
                  <a:latin typeface="Bebas Neue"/>
                </a:rPr>
                <a:t>.</a:t>
              </a:r>
            </a:p>
          </p:txBody>
        </p:sp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226966" y="6225880"/>
            <a:ext cx="2745793" cy="2769328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186830" y="5997280"/>
            <a:ext cx="3002615" cy="1736997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879551" y="6225880"/>
            <a:ext cx="2528899" cy="39417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02677" y="1085850"/>
            <a:ext cx="14882646" cy="19850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>
                <a:solidFill>
                  <a:srgbClr val="7C6CE3"/>
                </a:solidFill>
                <a:latin typeface="Bebas Neue Bold"/>
              </a:rPr>
              <a:t>DOWNLOAD THIS PRESENTATION AS A GOOGLE SLIDE TEMPLATE IN 3 STEPS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7383123" y="4738075"/>
            <a:ext cx="3521754" cy="1259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Rubik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342820" y="4738075"/>
            <a:ext cx="4514084" cy="1259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Rubik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002718" y="4738075"/>
            <a:ext cx="3370840" cy="2202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Rubik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sp>
        <p:nvSpPr>
          <p:cNvPr name="AutoShape 6" id="6"/>
          <p:cNvSpPr/>
          <p:nvPr/>
        </p:nvSpPr>
        <p:spPr>
          <a:xfrm rot="7224">
            <a:off x="3357551" y="3814386"/>
            <a:ext cx="10850574" cy="0"/>
          </a:xfrm>
          <a:prstGeom prst="line">
            <a:avLst/>
          </a:prstGeom>
          <a:ln cap="flat" w="9525">
            <a:solidFill>
              <a:srgbClr val="40329E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7" id="7"/>
          <p:cNvGrpSpPr/>
          <p:nvPr/>
        </p:nvGrpSpPr>
        <p:grpSpPr>
          <a:xfrm rot="0">
            <a:off x="3119836" y="3351533"/>
            <a:ext cx="960052" cy="960052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485"/>
                </a:lnSpc>
                <a:spcBef>
                  <a:spcPct val="0"/>
                </a:spcBef>
              </a:pPr>
              <a:r>
                <a:rPr lang="en-US" sz="3918" spc="587" u="none">
                  <a:solidFill>
                    <a:srgbClr val="000000"/>
                  </a:solidFill>
                  <a:latin typeface="Bebas Neue"/>
                </a:rPr>
                <a:t>1.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663974" y="3351533"/>
            <a:ext cx="960052" cy="960052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F6FED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485"/>
                </a:lnSpc>
                <a:spcBef>
                  <a:spcPct val="0"/>
                </a:spcBef>
              </a:pPr>
              <a:r>
                <a:rPr lang="en-US" sz="3918" spc="587">
                  <a:solidFill>
                    <a:srgbClr val="000000"/>
                  </a:solidFill>
                  <a:latin typeface="Bebas Neue"/>
                </a:rPr>
                <a:t>2</a:t>
              </a:r>
              <a:r>
                <a:rPr lang="en-US" sz="3918" spc="587" u="none">
                  <a:solidFill>
                    <a:srgbClr val="000000"/>
                  </a:solidFill>
                  <a:latin typeface="Bebas Neue"/>
                </a:rPr>
                <a:t>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4208112" y="3351533"/>
            <a:ext cx="960052" cy="960052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4B25A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485"/>
                </a:lnSpc>
                <a:spcBef>
                  <a:spcPct val="0"/>
                </a:spcBef>
              </a:pPr>
              <a:r>
                <a:rPr lang="en-US" sz="3918" spc="587">
                  <a:solidFill>
                    <a:srgbClr val="000000"/>
                  </a:solidFill>
                  <a:latin typeface="Bebas Neue"/>
                </a:rPr>
                <a:t>3</a:t>
              </a:r>
              <a:r>
                <a:rPr lang="en-US" sz="3918" spc="587" u="none">
                  <a:solidFill>
                    <a:srgbClr val="000000"/>
                  </a:solidFill>
                  <a:latin typeface="Bebas Neue"/>
                </a:rPr>
                <a:t>.</a:t>
              </a:r>
            </a:p>
          </p:txBody>
        </p:sp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226966" y="6225880"/>
            <a:ext cx="2745793" cy="2769328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879551" y="6225880"/>
            <a:ext cx="2528899" cy="3941784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169529" y="7159330"/>
            <a:ext cx="3066913" cy="17126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83995" y="3174340"/>
            <a:ext cx="3976233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STEP ONE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183995" y="7098640"/>
            <a:ext cx="3976233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STEP TWO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1183995" y="3922541"/>
            <a:ext cx="7304706" cy="0"/>
          </a:xfrm>
          <a:prstGeom prst="line">
            <a:avLst/>
          </a:prstGeom>
          <a:ln cap="rnd" w="9525">
            <a:solidFill>
              <a:srgbClr val="40329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1183995" y="7846841"/>
            <a:ext cx="6428381" cy="0"/>
          </a:xfrm>
          <a:prstGeom prst="line">
            <a:avLst/>
          </a:prstGeom>
          <a:ln cap="rnd" w="9525">
            <a:solidFill>
              <a:srgbClr val="40329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3127772" y="3174340"/>
            <a:ext cx="3976233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STEP TREE</a:t>
            </a:r>
          </a:p>
        </p:txBody>
      </p:sp>
      <p:sp>
        <p:nvSpPr>
          <p:cNvPr name="AutoShape 7" id="7"/>
          <p:cNvSpPr/>
          <p:nvPr/>
        </p:nvSpPr>
        <p:spPr>
          <a:xfrm rot="0">
            <a:off x="9799299" y="3922541"/>
            <a:ext cx="7304706" cy="0"/>
          </a:xfrm>
          <a:prstGeom prst="line">
            <a:avLst/>
          </a:prstGeom>
          <a:ln cap="rnd" w="9525">
            <a:solidFill>
              <a:srgbClr val="40329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13127772" y="7098640"/>
            <a:ext cx="3976233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000000"/>
                </a:solidFill>
                <a:latin typeface="Bebas Neue"/>
              </a:rPr>
              <a:t>STEP FOUR</a:t>
            </a:r>
          </a:p>
        </p:txBody>
      </p:sp>
      <p:sp>
        <p:nvSpPr>
          <p:cNvPr name="AutoShape 9" id="9"/>
          <p:cNvSpPr/>
          <p:nvPr/>
        </p:nvSpPr>
        <p:spPr>
          <a:xfrm rot="0">
            <a:off x="10675624" y="7846841"/>
            <a:ext cx="6428381" cy="0"/>
          </a:xfrm>
          <a:prstGeom prst="line">
            <a:avLst/>
          </a:prstGeom>
          <a:ln cap="rnd" w="9525">
            <a:solidFill>
              <a:srgbClr val="40329E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5003321" y="1028700"/>
            <a:ext cx="8281358" cy="8229600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1183995" y="1631290"/>
            <a:ext cx="1409700" cy="140970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5694305" y="1631290"/>
            <a:ext cx="1409700" cy="1409700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3995" y="5548504"/>
            <a:ext cx="1409700" cy="1409700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5694305" y="5548504"/>
            <a:ext cx="1409700" cy="1409700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23" id="2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3815" y="1831110"/>
            <a:ext cx="1010060" cy="1010060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39396" y="1796992"/>
            <a:ext cx="719517" cy="1078296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3815" y="5748324"/>
            <a:ext cx="1010060" cy="1010060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894125" y="5748324"/>
            <a:ext cx="1010060" cy="1010060"/>
          </a:xfrm>
          <a:prstGeom prst="rect">
            <a:avLst/>
          </a:prstGeom>
        </p:spPr>
      </p:pic>
      <p:sp>
        <p:nvSpPr>
          <p:cNvPr name="TextBox 27" id="27"/>
          <p:cNvSpPr txBox="true"/>
          <p:nvPr/>
        </p:nvSpPr>
        <p:spPr>
          <a:xfrm rot="0">
            <a:off x="1183995" y="4020215"/>
            <a:ext cx="3777157" cy="71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183995" y="7944515"/>
            <a:ext cx="3777157" cy="71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3326848" y="4020215"/>
            <a:ext cx="3777157" cy="71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algn="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3326848" y="7944515"/>
            <a:ext cx="3777157" cy="71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algn="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685800" y="2413635"/>
          <a:ext cx="16916400" cy="7410450"/>
        </p:xfrm>
        <a:graphic>
          <a:graphicData uri="http://schemas.openxmlformats.org/drawingml/2006/table">
            <a:tbl>
              <a:tblPr/>
              <a:tblGrid>
                <a:gridCol w="2819400"/>
                <a:gridCol w="2819400"/>
                <a:gridCol w="2819400"/>
                <a:gridCol w="2819400"/>
                <a:gridCol w="2819400"/>
                <a:gridCol w="2819400"/>
              </a:tblGrid>
              <a:tr h="105863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1B9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8B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8B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8B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8B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8B4"/>
                    </a:solidFill>
                  </a:tcPr>
                </a:tc>
              </a:tr>
              <a:tr h="105863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1B9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HIGH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LOW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LOW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HIGH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</a:tr>
              <a:tr h="105863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1B9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HIGH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</a:tr>
              <a:tr h="105863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1B9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HIGH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HIGH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LOW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HIGH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</a:tr>
              <a:tr h="105863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1B9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LOW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HIGH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LOW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</a:tr>
              <a:tr h="105863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1B9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LOW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HIGH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LOW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</a:tr>
              <a:tr h="105863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1B9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LOW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HIGH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 spc="450" u="none">
                          <a:solidFill>
                            <a:srgbClr val="FFFFFF"/>
                          </a:solidFill>
                          <a:latin typeface="Bebas Neue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6FED"/>
                    </a:solidFill>
                  </a:tcPr>
                </a:tc>
              </a:tr>
            </a:tbl>
          </a:graphicData>
        </a:graphic>
      </p:graphicFrame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42507" t="0" r="41735" b="86916"/>
          <a:stretch>
            <a:fillRect/>
          </a:stretch>
        </p:blipFill>
        <p:spPr>
          <a:xfrm flipH="false" flipV="false" rot="0">
            <a:off x="16242294" y="469160"/>
            <a:ext cx="1240624" cy="109008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42507" t="0" r="41735" b="86916"/>
          <a:stretch>
            <a:fillRect/>
          </a:stretch>
        </p:blipFill>
        <p:spPr>
          <a:xfrm flipH="false" flipV="false" rot="0">
            <a:off x="2524499" y="1304843"/>
            <a:ext cx="1656602" cy="145558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42507" t="0" r="41735" b="86916"/>
          <a:stretch>
            <a:fillRect/>
          </a:stretch>
        </p:blipFill>
        <p:spPr>
          <a:xfrm flipH="false" flipV="false" rot="0">
            <a:off x="8722232" y="8517121"/>
            <a:ext cx="843537" cy="741179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685800" y="1085850"/>
            <a:ext cx="16916400" cy="100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>
                <a:solidFill>
                  <a:srgbClr val="7C6CE3"/>
                </a:solidFill>
                <a:latin typeface="Bebas Neue Bold"/>
              </a:rPr>
              <a:t>INFOGRAPHIC REPORT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DDEF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19976" y="7506959"/>
            <a:ext cx="2457578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Rubik"/>
              </a:rPr>
              <a:t>Elaborate on the step here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107425" y="2319937"/>
            <a:ext cx="12066430" cy="68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3918" spc="587" u="none">
                <a:solidFill>
                  <a:srgbClr val="7C6CE3"/>
                </a:solidFill>
                <a:latin typeface="Bebas Neue"/>
              </a:rPr>
              <a:t>ELABORATE ON THE DATA YOU WANT TO DISCUSS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372338" y="5709220"/>
            <a:ext cx="2976620" cy="938393"/>
            <a:chOff x="0" y="0"/>
            <a:chExt cx="862701" cy="271970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862701" cy="271970"/>
            </a:xfrm>
            <a:custGeom>
              <a:avLst/>
              <a:gdLst/>
              <a:ahLst/>
              <a:cxnLst/>
              <a:rect r="r" b="b" t="t" l="l"/>
              <a:pathLst>
                <a:path h="271970" w="862701">
                  <a:moveTo>
                    <a:pt x="39014" y="0"/>
                  </a:moveTo>
                  <a:lnTo>
                    <a:pt x="823687" y="0"/>
                  </a:lnTo>
                  <a:cubicBezTo>
                    <a:pt x="845234" y="0"/>
                    <a:pt x="862701" y="17467"/>
                    <a:pt x="862701" y="39014"/>
                  </a:cubicBezTo>
                  <a:lnTo>
                    <a:pt x="862701" y="232957"/>
                  </a:lnTo>
                  <a:cubicBezTo>
                    <a:pt x="862701" y="254503"/>
                    <a:pt x="845234" y="271970"/>
                    <a:pt x="823687" y="271970"/>
                  </a:cubicBezTo>
                  <a:lnTo>
                    <a:pt x="39014" y="271970"/>
                  </a:lnTo>
                  <a:cubicBezTo>
                    <a:pt x="17467" y="271970"/>
                    <a:pt x="0" y="254503"/>
                    <a:pt x="0" y="232957"/>
                  </a:cubicBezTo>
                  <a:lnTo>
                    <a:pt x="0" y="39014"/>
                  </a:lnTo>
                  <a:cubicBezTo>
                    <a:pt x="0" y="17467"/>
                    <a:pt x="17467" y="0"/>
                    <a:pt x="39014" y="0"/>
                  </a:cubicBezTo>
                  <a:close/>
                </a:path>
              </a:pathLst>
            </a:custGeom>
            <a:solidFill>
              <a:srgbClr val="E1A10B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0"/>
              <a:ext cx="812800" cy="9080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4500"/>
                </a:lnSpc>
              </a:pPr>
              <a:r>
                <a:rPr lang="en-US" sz="3000">
                  <a:solidFill>
                    <a:srgbClr val="FFFFFF"/>
                  </a:solidFill>
                  <a:latin typeface="Bebas Neue Bold"/>
                </a:rPr>
                <a:t>STEP 1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4509088" y="5709220"/>
            <a:ext cx="2976620" cy="938393"/>
            <a:chOff x="0" y="0"/>
            <a:chExt cx="862701" cy="271970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862701" cy="271970"/>
            </a:xfrm>
            <a:custGeom>
              <a:avLst/>
              <a:gdLst/>
              <a:ahLst/>
              <a:cxnLst/>
              <a:rect r="r" b="b" t="t" l="l"/>
              <a:pathLst>
                <a:path h="271970" w="862701">
                  <a:moveTo>
                    <a:pt x="39014" y="0"/>
                  </a:moveTo>
                  <a:lnTo>
                    <a:pt x="823687" y="0"/>
                  </a:lnTo>
                  <a:cubicBezTo>
                    <a:pt x="845234" y="0"/>
                    <a:pt x="862701" y="17467"/>
                    <a:pt x="862701" y="39014"/>
                  </a:cubicBezTo>
                  <a:lnTo>
                    <a:pt x="862701" y="232957"/>
                  </a:lnTo>
                  <a:cubicBezTo>
                    <a:pt x="862701" y="254503"/>
                    <a:pt x="845234" y="271970"/>
                    <a:pt x="823687" y="271970"/>
                  </a:cubicBezTo>
                  <a:lnTo>
                    <a:pt x="39014" y="271970"/>
                  </a:lnTo>
                  <a:cubicBezTo>
                    <a:pt x="17467" y="271970"/>
                    <a:pt x="0" y="254503"/>
                    <a:pt x="0" y="232957"/>
                  </a:cubicBezTo>
                  <a:lnTo>
                    <a:pt x="0" y="39014"/>
                  </a:lnTo>
                  <a:cubicBezTo>
                    <a:pt x="0" y="17467"/>
                    <a:pt x="17467" y="0"/>
                    <a:pt x="39014" y="0"/>
                  </a:cubicBezTo>
                  <a:close/>
                </a:path>
              </a:pathLst>
            </a:custGeom>
            <a:solidFill>
              <a:srgbClr val="EF78B4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0"/>
              <a:ext cx="812800" cy="9080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4500"/>
                </a:lnSpc>
              </a:pPr>
              <a:r>
                <a:rPr lang="en-US" sz="3000">
                  <a:solidFill>
                    <a:srgbClr val="FFFFFF"/>
                  </a:solidFill>
                  <a:latin typeface="Bebas Neue Bold"/>
                </a:rPr>
                <a:t>STEP 2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7650166" y="5709220"/>
            <a:ext cx="2976620" cy="938393"/>
            <a:chOff x="0" y="0"/>
            <a:chExt cx="862701" cy="27197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862701" cy="271970"/>
            </a:xfrm>
            <a:custGeom>
              <a:avLst/>
              <a:gdLst/>
              <a:ahLst/>
              <a:cxnLst/>
              <a:rect r="r" b="b" t="t" l="l"/>
              <a:pathLst>
                <a:path h="271970" w="862701">
                  <a:moveTo>
                    <a:pt x="39014" y="0"/>
                  </a:moveTo>
                  <a:lnTo>
                    <a:pt x="823687" y="0"/>
                  </a:lnTo>
                  <a:cubicBezTo>
                    <a:pt x="845234" y="0"/>
                    <a:pt x="862701" y="17467"/>
                    <a:pt x="862701" y="39014"/>
                  </a:cubicBezTo>
                  <a:lnTo>
                    <a:pt x="862701" y="232957"/>
                  </a:lnTo>
                  <a:cubicBezTo>
                    <a:pt x="862701" y="254503"/>
                    <a:pt x="845234" y="271970"/>
                    <a:pt x="823687" y="271970"/>
                  </a:cubicBezTo>
                  <a:lnTo>
                    <a:pt x="39014" y="271970"/>
                  </a:lnTo>
                  <a:cubicBezTo>
                    <a:pt x="17467" y="271970"/>
                    <a:pt x="0" y="254503"/>
                    <a:pt x="0" y="232957"/>
                  </a:cubicBezTo>
                  <a:lnTo>
                    <a:pt x="0" y="39014"/>
                  </a:lnTo>
                  <a:cubicBezTo>
                    <a:pt x="0" y="17467"/>
                    <a:pt x="17467" y="0"/>
                    <a:pt x="39014" y="0"/>
                  </a:cubicBez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0"/>
              <a:ext cx="812800" cy="9080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4500"/>
                </a:lnSpc>
              </a:pPr>
              <a:r>
                <a:rPr lang="en-US" sz="3000">
                  <a:solidFill>
                    <a:srgbClr val="FFFFFF"/>
                  </a:solidFill>
                  <a:latin typeface="Bebas Neue Bold"/>
                </a:rPr>
                <a:t>STEP 3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791244" y="5709220"/>
            <a:ext cx="2976620" cy="938393"/>
            <a:chOff x="0" y="0"/>
            <a:chExt cx="862701" cy="271970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862701" cy="271970"/>
            </a:xfrm>
            <a:custGeom>
              <a:avLst/>
              <a:gdLst/>
              <a:ahLst/>
              <a:cxnLst/>
              <a:rect r="r" b="b" t="t" l="l"/>
              <a:pathLst>
                <a:path h="271970" w="862701">
                  <a:moveTo>
                    <a:pt x="39014" y="0"/>
                  </a:moveTo>
                  <a:lnTo>
                    <a:pt x="823687" y="0"/>
                  </a:lnTo>
                  <a:cubicBezTo>
                    <a:pt x="845234" y="0"/>
                    <a:pt x="862701" y="17467"/>
                    <a:pt x="862701" y="39014"/>
                  </a:cubicBezTo>
                  <a:lnTo>
                    <a:pt x="862701" y="232957"/>
                  </a:lnTo>
                  <a:cubicBezTo>
                    <a:pt x="862701" y="254503"/>
                    <a:pt x="845234" y="271970"/>
                    <a:pt x="823687" y="271970"/>
                  </a:cubicBezTo>
                  <a:lnTo>
                    <a:pt x="39014" y="271970"/>
                  </a:lnTo>
                  <a:cubicBezTo>
                    <a:pt x="17467" y="271970"/>
                    <a:pt x="0" y="254503"/>
                    <a:pt x="0" y="232957"/>
                  </a:cubicBezTo>
                  <a:lnTo>
                    <a:pt x="0" y="39014"/>
                  </a:lnTo>
                  <a:cubicBezTo>
                    <a:pt x="0" y="17467"/>
                    <a:pt x="17467" y="0"/>
                    <a:pt x="39014" y="0"/>
                  </a:cubicBezTo>
                  <a:close/>
                </a:path>
              </a:pathLst>
            </a:custGeom>
            <a:solidFill>
              <a:srgbClr val="7C6CE3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812800" cy="9080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4500"/>
                </a:lnSpc>
              </a:pPr>
              <a:r>
                <a:rPr lang="en-US" sz="3000">
                  <a:solidFill>
                    <a:srgbClr val="FFFFFF"/>
                  </a:solidFill>
                  <a:latin typeface="Bebas Neue Bold"/>
                </a:rPr>
                <a:t>STEP 4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3932322" y="5709220"/>
            <a:ext cx="2976620" cy="938393"/>
            <a:chOff x="0" y="0"/>
            <a:chExt cx="862701" cy="271970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862701" cy="271970"/>
            </a:xfrm>
            <a:custGeom>
              <a:avLst/>
              <a:gdLst/>
              <a:ahLst/>
              <a:cxnLst/>
              <a:rect r="r" b="b" t="t" l="l"/>
              <a:pathLst>
                <a:path h="271970" w="862701">
                  <a:moveTo>
                    <a:pt x="39014" y="0"/>
                  </a:moveTo>
                  <a:lnTo>
                    <a:pt x="823687" y="0"/>
                  </a:lnTo>
                  <a:cubicBezTo>
                    <a:pt x="845234" y="0"/>
                    <a:pt x="862701" y="17467"/>
                    <a:pt x="862701" y="39014"/>
                  </a:cubicBezTo>
                  <a:lnTo>
                    <a:pt x="862701" y="232957"/>
                  </a:lnTo>
                  <a:cubicBezTo>
                    <a:pt x="862701" y="254503"/>
                    <a:pt x="845234" y="271970"/>
                    <a:pt x="823687" y="271970"/>
                  </a:cubicBezTo>
                  <a:lnTo>
                    <a:pt x="39014" y="271970"/>
                  </a:lnTo>
                  <a:cubicBezTo>
                    <a:pt x="17467" y="271970"/>
                    <a:pt x="0" y="254503"/>
                    <a:pt x="0" y="232957"/>
                  </a:cubicBezTo>
                  <a:lnTo>
                    <a:pt x="0" y="39014"/>
                  </a:lnTo>
                  <a:cubicBezTo>
                    <a:pt x="0" y="17467"/>
                    <a:pt x="17467" y="0"/>
                    <a:pt x="39014" y="0"/>
                  </a:cubicBezTo>
                  <a:close/>
                </a:path>
              </a:pathLst>
            </a:custGeom>
            <a:solidFill>
              <a:srgbClr val="0ACBA9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95250"/>
              <a:ext cx="812800" cy="9080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4500"/>
                </a:lnSpc>
              </a:pPr>
              <a:r>
                <a:rPr lang="en-US" sz="3000">
                  <a:solidFill>
                    <a:srgbClr val="FFFFFF"/>
                  </a:solidFill>
                  <a:latin typeface="Bebas Neue Bold"/>
                </a:rPr>
                <a:t>STEP 5</a:t>
              </a:r>
            </a:p>
          </p:txBody>
        </p:sp>
      </p:grpSp>
      <p:sp>
        <p:nvSpPr>
          <p:cNvPr name="AutoShape 19" id="19"/>
          <p:cNvSpPr/>
          <p:nvPr/>
        </p:nvSpPr>
        <p:spPr>
          <a:xfrm rot="5445034">
            <a:off x="2401182" y="7077286"/>
            <a:ext cx="907049" cy="0"/>
          </a:xfrm>
          <a:prstGeom prst="line">
            <a:avLst/>
          </a:prstGeom>
          <a:ln cap="flat" w="47625">
            <a:solidFill>
              <a:srgbClr val="E1A10B"/>
            </a:solidFill>
            <a:prstDash val="solid"/>
            <a:headEnd type="none" len="sm" w="sm"/>
            <a:tailEnd type="oval" len="lg" w="lg"/>
          </a:ln>
        </p:spPr>
      </p:sp>
      <p:sp>
        <p:nvSpPr>
          <p:cNvPr name="TextBox 20" id="20"/>
          <p:cNvSpPr txBox="true"/>
          <p:nvPr/>
        </p:nvSpPr>
        <p:spPr>
          <a:xfrm rot="0">
            <a:off x="7909687" y="7506959"/>
            <a:ext cx="2457578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Rubik"/>
              </a:rPr>
              <a:t>Elaborate on the step here</a:t>
            </a:r>
          </a:p>
        </p:txBody>
      </p:sp>
      <p:sp>
        <p:nvSpPr>
          <p:cNvPr name="AutoShape 21" id="21"/>
          <p:cNvSpPr/>
          <p:nvPr/>
        </p:nvSpPr>
        <p:spPr>
          <a:xfrm rot="5400000">
            <a:off x="8684990" y="7077286"/>
            <a:ext cx="906971" cy="0"/>
          </a:xfrm>
          <a:prstGeom prst="line">
            <a:avLst/>
          </a:prstGeom>
          <a:ln cap="flat" w="47625">
            <a:solidFill>
              <a:srgbClr val="37C9EF"/>
            </a:solidFill>
            <a:prstDash val="solid"/>
            <a:headEnd type="none" len="sm" w="sm"/>
            <a:tailEnd type="oval" len="lg" w="lg"/>
          </a:ln>
        </p:spPr>
      </p:sp>
      <p:sp>
        <p:nvSpPr>
          <p:cNvPr name="TextBox 22" id="22"/>
          <p:cNvSpPr txBox="true"/>
          <p:nvPr/>
        </p:nvSpPr>
        <p:spPr>
          <a:xfrm rot="0">
            <a:off x="14191843" y="7508424"/>
            <a:ext cx="2457578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Rubik"/>
              </a:rPr>
              <a:t>Elaborate on the step here</a:t>
            </a:r>
          </a:p>
        </p:txBody>
      </p:sp>
      <p:sp>
        <p:nvSpPr>
          <p:cNvPr name="AutoShape 23" id="23"/>
          <p:cNvSpPr/>
          <p:nvPr/>
        </p:nvSpPr>
        <p:spPr>
          <a:xfrm rot="5400000">
            <a:off x="14966414" y="7078018"/>
            <a:ext cx="908436" cy="0"/>
          </a:xfrm>
          <a:prstGeom prst="line">
            <a:avLst/>
          </a:prstGeom>
          <a:ln cap="flat" w="47625">
            <a:solidFill>
              <a:srgbClr val="0ACBA9"/>
            </a:solidFill>
            <a:prstDash val="solid"/>
            <a:headEnd type="none" len="sm" w="sm"/>
            <a:tailEnd type="oval" len="lg" w="lg"/>
          </a:ln>
        </p:spPr>
      </p:sp>
      <p:sp>
        <p:nvSpPr>
          <p:cNvPr name="TextBox 24" id="24"/>
          <p:cNvSpPr txBox="true"/>
          <p:nvPr/>
        </p:nvSpPr>
        <p:spPr>
          <a:xfrm rot="0">
            <a:off x="4773345" y="4243665"/>
            <a:ext cx="2457578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Rubik"/>
              </a:rPr>
              <a:t>Elaborate on the step here</a:t>
            </a:r>
          </a:p>
        </p:txBody>
      </p:sp>
      <p:sp>
        <p:nvSpPr>
          <p:cNvPr name="AutoShape 25" id="25"/>
          <p:cNvSpPr/>
          <p:nvPr/>
        </p:nvSpPr>
        <p:spPr>
          <a:xfrm rot="-5377645">
            <a:off x="5635598" y="5321248"/>
            <a:ext cx="728336" cy="0"/>
          </a:xfrm>
          <a:prstGeom prst="line">
            <a:avLst/>
          </a:prstGeom>
          <a:ln cap="flat" w="47625">
            <a:solidFill>
              <a:srgbClr val="EF78B4"/>
            </a:solidFill>
            <a:prstDash val="solid"/>
            <a:headEnd type="none" len="sm" w="sm"/>
            <a:tailEnd type="oval" len="lg" w="lg"/>
          </a:ln>
        </p:spPr>
      </p:sp>
      <p:sp>
        <p:nvSpPr>
          <p:cNvPr name="TextBox 26" id="26"/>
          <p:cNvSpPr txBox="true"/>
          <p:nvPr/>
        </p:nvSpPr>
        <p:spPr>
          <a:xfrm rot="0">
            <a:off x="11050765" y="4221962"/>
            <a:ext cx="2457578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Rubik"/>
              </a:rPr>
              <a:t>Elaborate on the step here</a:t>
            </a:r>
          </a:p>
        </p:txBody>
      </p:sp>
      <p:sp>
        <p:nvSpPr>
          <p:cNvPr name="AutoShape 27" id="27"/>
          <p:cNvSpPr/>
          <p:nvPr/>
        </p:nvSpPr>
        <p:spPr>
          <a:xfrm rot="-5400000">
            <a:off x="11904542" y="5310396"/>
            <a:ext cx="750024" cy="0"/>
          </a:xfrm>
          <a:prstGeom prst="line">
            <a:avLst/>
          </a:prstGeom>
          <a:ln cap="flat" w="47625">
            <a:solidFill>
              <a:srgbClr val="7C6CE3"/>
            </a:solidFill>
            <a:prstDash val="solid"/>
            <a:headEnd type="none" len="sm" w="sm"/>
            <a:tailEnd type="oval" len="lg" w="lg"/>
          </a:ln>
        </p:spPr>
      </p:sp>
      <p:sp>
        <p:nvSpPr>
          <p:cNvPr name="TextBox 28" id="28"/>
          <p:cNvSpPr txBox="true"/>
          <p:nvPr/>
        </p:nvSpPr>
        <p:spPr>
          <a:xfrm rot="0">
            <a:off x="291503" y="1085850"/>
            <a:ext cx="17704994" cy="100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69"/>
              </a:lnSpc>
              <a:spcBef>
                <a:spcPct val="0"/>
              </a:spcBef>
            </a:pPr>
            <a:r>
              <a:rPr lang="en-US" sz="6999" spc="713">
                <a:solidFill>
                  <a:srgbClr val="7C6CE3"/>
                </a:solidFill>
                <a:latin typeface="Bebas Neue Bold"/>
              </a:rPr>
              <a:t>INFOGRAPHIC REPORT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-836483" y="9230826"/>
            <a:ext cx="20144814" cy="2066322"/>
            <a:chOff x="0" y="0"/>
            <a:chExt cx="26859752" cy="2755096"/>
          </a:xfrm>
        </p:grpSpPr>
        <p:grpSp>
          <p:nvGrpSpPr>
            <p:cNvPr name="Group 30" id="30"/>
            <p:cNvGrpSpPr/>
            <p:nvPr/>
          </p:nvGrpSpPr>
          <p:grpSpPr>
            <a:xfrm rot="5421497">
              <a:off x="5376337" y="41947"/>
              <a:ext cx="2687987" cy="2687987"/>
              <a:chOff x="0" y="0"/>
              <a:chExt cx="6350000" cy="6350000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C6CE3"/>
              </a:solidFill>
            </p:spPr>
          </p:sp>
        </p:grpSp>
        <p:grpSp>
          <p:nvGrpSpPr>
            <p:cNvPr name="Group 32" id="32"/>
            <p:cNvGrpSpPr/>
            <p:nvPr/>
          </p:nvGrpSpPr>
          <p:grpSpPr>
            <a:xfrm rot="5421497">
              <a:off x="16111852" y="41947"/>
              <a:ext cx="2687987" cy="2687987"/>
              <a:chOff x="0" y="0"/>
              <a:chExt cx="6350000" cy="635000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C6CE3"/>
              </a:solidFill>
            </p:spPr>
          </p:sp>
        </p:grpSp>
        <p:grpSp>
          <p:nvGrpSpPr>
            <p:cNvPr name="Group 34" id="34"/>
            <p:cNvGrpSpPr/>
            <p:nvPr/>
          </p:nvGrpSpPr>
          <p:grpSpPr>
            <a:xfrm rot="5421497">
              <a:off x="21479407" y="41947"/>
              <a:ext cx="2687987" cy="2687987"/>
              <a:chOff x="0" y="0"/>
              <a:chExt cx="6350000" cy="6350000"/>
            </a:xfrm>
          </p:grpSpPr>
          <p:sp>
            <p:nvSpPr>
              <p:cNvPr name="Freeform 35" id="3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C6CE3"/>
              </a:solidFill>
            </p:spPr>
          </p:sp>
        </p:grpSp>
        <p:grpSp>
          <p:nvGrpSpPr>
            <p:cNvPr name="Group 36" id="36"/>
            <p:cNvGrpSpPr/>
            <p:nvPr/>
          </p:nvGrpSpPr>
          <p:grpSpPr>
            <a:xfrm rot="5421497">
              <a:off x="2692358" y="25162"/>
              <a:ext cx="2687987" cy="2687987"/>
              <a:chOff x="0" y="0"/>
              <a:chExt cx="6350000" cy="635000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C6CE3"/>
              </a:solidFill>
            </p:spPr>
          </p:sp>
        </p:grpSp>
        <p:grpSp>
          <p:nvGrpSpPr>
            <p:cNvPr name="Group 38" id="38"/>
            <p:cNvGrpSpPr/>
            <p:nvPr/>
          </p:nvGrpSpPr>
          <p:grpSpPr>
            <a:xfrm rot="5421497">
              <a:off x="13427872" y="25162"/>
              <a:ext cx="2687987" cy="2687987"/>
              <a:chOff x="0" y="0"/>
              <a:chExt cx="6350000" cy="6350000"/>
            </a:xfrm>
          </p:grpSpPr>
          <p:sp>
            <p:nvSpPr>
              <p:cNvPr name="Freeform 39" id="3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C6CE3"/>
              </a:solidFill>
            </p:spPr>
          </p:sp>
        </p:grpSp>
        <p:grpSp>
          <p:nvGrpSpPr>
            <p:cNvPr name="Group 40" id="40"/>
            <p:cNvGrpSpPr/>
            <p:nvPr/>
          </p:nvGrpSpPr>
          <p:grpSpPr>
            <a:xfrm rot="5421497">
              <a:off x="8060317" y="58731"/>
              <a:ext cx="2687987" cy="2687987"/>
              <a:chOff x="0" y="0"/>
              <a:chExt cx="6350000" cy="6350000"/>
            </a:xfrm>
          </p:grpSpPr>
          <p:sp>
            <p:nvSpPr>
              <p:cNvPr name="Freeform 41" id="4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C6CE3"/>
              </a:solidFill>
            </p:spPr>
          </p:sp>
        </p:grpSp>
        <p:grpSp>
          <p:nvGrpSpPr>
            <p:cNvPr name="Group 42" id="42"/>
            <p:cNvGrpSpPr/>
            <p:nvPr/>
          </p:nvGrpSpPr>
          <p:grpSpPr>
            <a:xfrm rot="5421497">
              <a:off x="18795831" y="58731"/>
              <a:ext cx="2687987" cy="2687987"/>
              <a:chOff x="0" y="0"/>
              <a:chExt cx="6350000" cy="6350000"/>
            </a:xfrm>
          </p:grpSpPr>
          <p:sp>
            <p:nvSpPr>
              <p:cNvPr name="Freeform 43" id="4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C6CE3"/>
              </a:solidFill>
            </p:spPr>
          </p:sp>
        </p:grpSp>
        <p:grpSp>
          <p:nvGrpSpPr>
            <p:cNvPr name="Group 44" id="44"/>
            <p:cNvGrpSpPr/>
            <p:nvPr/>
          </p:nvGrpSpPr>
          <p:grpSpPr>
            <a:xfrm rot="5421497">
              <a:off x="24163386" y="58731"/>
              <a:ext cx="2687987" cy="2687987"/>
              <a:chOff x="0" y="0"/>
              <a:chExt cx="6350000" cy="6350000"/>
            </a:xfrm>
          </p:grpSpPr>
          <p:sp>
            <p:nvSpPr>
              <p:cNvPr name="Freeform 45" id="4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C6CE3"/>
              </a:solidFill>
            </p:spPr>
          </p:sp>
        </p:grpSp>
        <p:grpSp>
          <p:nvGrpSpPr>
            <p:cNvPr name="Group 46" id="46"/>
            <p:cNvGrpSpPr/>
            <p:nvPr/>
          </p:nvGrpSpPr>
          <p:grpSpPr>
            <a:xfrm rot="5421497">
              <a:off x="8378" y="8378"/>
              <a:ext cx="2687987" cy="2687987"/>
              <a:chOff x="0" y="0"/>
              <a:chExt cx="6350000" cy="6350000"/>
            </a:xfrm>
          </p:grpSpPr>
          <p:sp>
            <p:nvSpPr>
              <p:cNvPr name="Freeform 47" id="4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C6CE3"/>
              </a:solidFill>
            </p:spPr>
          </p:sp>
        </p:grpSp>
        <p:grpSp>
          <p:nvGrpSpPr>
            <p:cNvPr name="Group 48" id="48"/>
            <p:cNvGrpSpPr/>
            <p:nvPr/>
          </p:nvGrpSpPr>
          <p:grpSpPr>
            <a:xfrm rot="5421497">
              <a:off x="10743893" y="8378"/>
              <a:ext cx="2687987" cy="2687987"/>
              <a:chOff x="0" y="0"/>
              <a:chExt cx="6350000" cy="6350000"/>
            </a:xfrm>
          </p:grpSpPr>
          <p:sp>
            <p:nvSpPr>
              <p:cNvPr name="Freeform 49" id="4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C6CE3"/>
              </a:solidFill>
            </p:spPr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DAFKyNnTtWU</dc:identifier>
  <dcterms:modified xsi:type="dcterms:W3CDTF">2011-08-01T06:04:30Z</dcterms:modified>
  <cp:revision>1</cp:revision>
  <dc:title>Purple and Blue Illustrated Project Management Infographic</dc:title>
</cp:coreProperties>
</file>