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0"/>
    <p:sldId id="257" r:id="rId31"/>
    <p:sldId id="258" r:id="rId32"/>
    <p:sldId id="259" r:id="rId33"/>
    <p:sldId id="260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1" r:id="rId45"/>
    <p:sldId id="272" r:id="rId46"/>
    <p:sldId id="273" r:id="rId47"/>
    <p:sldId id="274" r:id="rId48"/>
    <p:sldId id="275" r:id="rId49"/>
    <p:sldId id="276" r:id="rId50"/>
    <p:sldId id="277" r:id="rId51"/>
  </p:sldIdLst>
  <p:sldSz cx="18288000" cy="10287000"/>
  <p:notesSz cx="6858000" cy="9144000"/>
  <p:embeddedFontLst>
    <p:embeddedFont>
      <p:font typeface="Playfair Display" charset="1" panose="00000500000000000000"/>
      <p:regular r:id="rId6"/>
    </p:embeddedFont>
    <p:embeddedFont>
      <p:font typeface="Playfair Display Bold" charset="1" panose="00000800000000000000"/>
      <p:regular r:id="rId7"/>
    </p:embeddedFont>
    <p:embeddedFont>
      <p:font typeface="Playfair Display Italics" charset="1" panose="00000500000000000000"/>
      <p:regular r:id="rId8"/>
    </p:embeddedFont>
    <p:embeddedFont>
      <p:font typeface="Playfair Display Bold Italics" charset="1" panose="00000800000000000000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Noto Sans" charset="1" panose="020B0502040504020204"/>
      <p:regular r:id="rId14"/>
    </p:embeddedFont>
    <p:embeddedFont>
      <p:font typeface="Noto Sans Bold" charset="1" panose="020B0802040504020204"/>
      <p:regular r:id="rId15"/>
    </p:embeddedFont>
    <p:embeddedFont>
      <p:font typeface="Noto Sans Italics" charset="1" panose="020B0502040504090204"/>
      <p:regular r:id="rId16"/>
    </p:embeddedFont>
    <p:embeddedFont>
      <p:font typeface="Noto Sans Bold Italics" charset="1" panose="020B0802040504090204"/>
      <p:regular r:id="rId17"/>
    </p:embeddedFont>
    <p:embeddedFont>
      <p:font typeface="Open Sans Light" charset="1" panose="020B0306030504020204"/>
      <p:regular r:id="rId18"/>
    </p:embeddedFont>
    <p:embeddedFont>
      <p:font typeface="Open Sans Light Bold" charset="1" panose="020B0806030504020204"/>
      <p:regular r:id="rId19"/>
    </p:embeddedFont>
    <p:embeddedFont>
      <p:font typeface="Open Sans Light Italics" charset="1" panose="020B0306030504020204"/>
      <p:regular r:id="rId20"/>
    </p:embeddedFont>
    <p:embeddedFont>
      <p:font typeface="Open Sans Light Bold Italics" charset="1" panose="020B0806030504020204"/>
      <p:regular r:id="rId21"/>
    </p:embeddedFont>
    <p:embeddedFont>
      <p:font typeface="Lato" charset="1" panose="020F0502020204030203"/>
      <p:regular r:id="rId22"/>
    </p:embeddedFont>
    <p:embeddedFont>
      <p:font typeface="Lato Bold" charset="1" panose="020F0502020204030203"/>
      <p:regular r:id="rId23"/>
    </p:embeddedFont>
    <p:embeddedFont>
      <p:font typeface="Lato Italics" charset="1" panose="020F0502020204030203"/>
      <p:regular r:id="rId24"/>
    </p:embeddedFont>
    <p:embeddedFont>
      <p:font typeface="Lato Bold Italics" charset="1" panose="020F0502020204030203"/>
      <p:regular r:id="rId25"/>
    </p:embeddedFont>
    <p:embeddedFont>
      <p:font typeface="Roboto Mono Light" charset="1" panose="00000000000000000000"/>
      <p:regular r:id="rId26"/>
    </p:embeddedFont>
    <p:embeddedFont>
      <p:font typeface="Roboto Mono Light Bold" charset="1" panose="00000000000000000000"/>
      <p:regular r:id="rId27"/>
    </p:embeddedFont>
    <p:embeddedFont>
      <p:font typeface="Roboto Mono Light Italics" charset="1" panose="00000000000000000000"/>
      <p:regular r:id="rId28"/>
    </p:embeddedFont>
    <p:embeddedFont>
      <p:font typeface="Roboto Mono Light Bold Italics" charset="1" panose="00000000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slides/slide1.xml" Type="http://schemas.openxmlformats.org/officeDocument/2006/relationships/slide"/><Relationship Id="rId31" Target="slides/slide2.xml" Type="http://schemas.openxmlformats.org/officeDocument/2006/relationships/slide"/><Relationship Id="rId32" Target="slides/slide3.xml" Type="http://schemas.openxmlformats.org/officeDocument/2006/relationships/slide"/><Relationship Id="rId33" Target="slides/slide4.xml" Type="http://schemas.openxmlformats.org/officeDocument/2006/relationships/slide"/><Relationship Id="rId34" Target="slides/slide5.xml" Type="http://schemas.openxmlformats.org/officeDocument/2006/relationships/slide"/><Relationship Id="rId35" Target="slides/slide6.xml" Type="http://schemas.openxmlformats.org/officeDocument/2006/relationships/slide"/><Relationship Id="rId36" Target="slides/slide7.xml" Type="http://schemas.openxmlformats.org/officeDocument/2006/relationships/slide"/><Relationship Id="rId37" Target="slides/slide8.xml" Type="http://schemas.openxmlformats.org/officeDocument/2006/relationships/slide"/><Relationship Id="rId38" Target="slides/slide9.xml" Type="http://schemas.openxmlformats.org/officeDocument/2006/relationships/slide"/><Relationship Id="rId39" Target="slides/slide10.xml" Type="http://schemas.openxmlformats.org/officeDocument/2006/relationships/slide"/><Relationship Id="rId4" Target="theme/theme1.xml" Type="http://schemas.openxmlformats.org/officeDocument/2006/relationships/theme"/><Relationship Id="rId40" Target="slides/slide11.xml" Type="http://schemas.openxmlformats.org/officeDocument/2006/relationships/slide"/><Relationship Id="rId41" Target="slides/slide12.xml" Type="http://schemas.openxmlformats.org/officeDocument/2006/relationships/slide"/><Relationship Id="rId42" Target="slides/slide13.xml" Type="http://schemas.openxmlformats.org/officeDocument/2006/relationships/slide"/><Relationship Id="rId43" Target="slides/slide14.xml" Type="http://schemas.openxmlformats.org/officeDocument/2006/relationships/slide"/><Relationship Id="rId44" Target="slides/slide15.xml" Type="http://schemas.openxmlformats.org/officeDocument/2006/relationships/slide"/><Relationship Id="rId45" Target="slides/slide16.xml" Type="http://schemas.openxmlformats.org/officeDocument/2006/relationships/slide"/><Relationship Id="rId46" Target="slides/slide17.xml" Type="http://schemas.openxmlformats.org/officeDocument/2006/relationships/slide"/><Relationship Id="rId47" Target="slides/slide18.xml" Type="http://schemas.openxmlformats.org/officeDocument/2006/relationships/slide"/><Relationship Id="rId48" Target="slides/slide19.xml" Type="http://schemas.openxmlformats.org/officeDocument/2006/relationships/slide"/><Relationship Id="rId49" Target="slides/slide20.xml" Type="http://schemas.openxmlformats.org/officeDocument/2006/relationships/slide"/><Relationship Id="rId5" Target="tableStyles.xml" Type="http://schemas.openxmlformats.org/officeDocument/2006/relationships/tableStyles"/><Relationship Id="rId50" Target="slides/slide21.xml" Type="http://schemas.openxmlformats.org/officeDocument/2006/relationships/slide"/><Relationship Id="rId51" Target="slides/slide22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Relationship Id="rId3" Target="../media/image2.gif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gif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0.gif" Type="http://schemas.openxmlformats.org/officeDocument/2006/relationships/image"/><Relationship Id="rId5" Target="../media/image23.jpe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Relationship Id="rId8" Target="../media/image26.png" Type="http://schemas.openxmlformats.org/officeDocument/2006/relationships/image"/><Relationship Id="rId9" Target="../media/image27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gif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gif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gif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gif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Relationship Id="rId3" Target="../media/image42.jpeg" Type="http://schemas.openxmlformats.org/officeDocument/2006/relationships/image"/><Relationship Id="rId4" Target="../media/image43.jpeg" Type="http://schemas.openxmlformats.org/officeDocument/2006/relationships/image"/><Relationship Id="rId5" Target="../media/image44.jpeg" Type="http://schemas.openxmlformats.org/officeDocument/2006/relationships/image"/><Relationship Id="rId6" Target="../media/image45.gif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Relationship Id="rId3" Target="../media/image47.jpeg" Type="http://schemas.openxmlformats.org/officeDocument/2006/relationships/image"/><Relationship Id="rId4" Target="../media/image48.jpeg" Type="http://schemas.openxmlformats.org/officeDocument/2006/relationships/image"/><Relationship Id="rId5" Target="../media/image49.jpeg" Type="http://schemas.openxmlformats.org/officeDocument/2006/relationships/image"/><Relationship Id="rId6" Target="../media/image50.jpeg" Type="http://schemas.openxmlformats.org/officeDocument/2006/relationships/image"/><Relationship Id="rId7" Target="../media/image51.jpeg" Type="http://schemas.openxmlformats.org/officeDocument/2006/relationships/image"/><Relationship Id="rId8" Target="../media/image52.jpeg" Type="http://schemas.openxmlformats.org/officeDocument/2006/relationships/image"/><Relationship Id="rId9" Target="../media/image20.gif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gif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gif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2.png" Type="http://schemas.openxmlformats.org/officeDocument/2006/relationships/image"/><Relationship Id="rId11" Target="../media/image63.svg" Type="http://schemas.openxmlformats.org/officeDocument/2006/relationships/image"/><Relationship Id="rId12" Target="../media/image64.png" Type="http://schemas.openxmlformats.org/officeDocument/2006/relationships/image"/><Relationship Id="rId13" Target="../media/image65.svg" Type="http://schemas.openxmlformats.org/officeDocument/2006/relationships/image"/><Relationship Id="rId14" Target="../media/image66.png" Type="http://schemas.openxmlformats.org/officeDocument/2006/relationships/image"/><Relationship Id="rId15" Target="../media/image67.svg" Type="http://schemas.openxmlformats.org/officeDocument/2006/relationships/image"/><Relationship Id="rId16" Target="../media/image68.png" Type="http://schemas.openxmlformats.org/officeDocument/2006/relationships/image"/><Relationship Id="rId17" Target="../media/image69.svg" Type="http://schemas.openxmlformats.org/officeDocument/2006/relationships/image"/><Relationship Id="rId18" Target="../media/image70.png" Type="http://schemas.openxmlformats.org/officeDocument/2006/relationships/image"/><Relationship Id="rId19" Target="../media/image71.svg" Type="http://schemas.openxmlformats.org/officeDocument/2006/relationships/image"/><Relationship Id="rId2" Target="../media/image54.png" Type="http://schemas.openxmlformats.org/officeDocument/2006/relationships/image"/><Relationship Id="rId20" Target="../media/image72.png" Type="http://schemas.openxmlformats.org/officeDocument/2006/relationships/image"/><Relationship Id="rId21" Target="../media/image73.svg" Type="http://schemas.openxmlformats.org/officeDocument/2006/relationships/image"/><Relationship Id="rId22" Target="../media/image74.png" Type="http://schemas.openxmlformats.org/officeDocument/2006/relationships/image"/><Relationship Id="rId23" Target="../media/image75.svg" Type="http://schemas.openxmlformats.org/officeDocument/2006/relationships/image"/><Relationship Id="rId24" Target="../media/image76.png" Type="http://schemas.openxmlformats.org/officeDocument/2006/relationships/image"/><Relationship Id="rId25" Target="../media/image77.svg" Type="http://schemas.openxmlformats.org/officeDocument/2006/relationships/image"/><Relationship Id="rId26" Target="../media/image78.png" Type="http://schemas.openxmlformats.org/officeDocument/2006/relationships/image"/><Relationship Id="rId27" Target="../media/image79.svg" Type="http://schemas.openxmlformats.org/officeDocument/2006/relationships/image"/><Relationship Id="rId28" Target="../media/image80.png" Type="http://schemas.openxmlformats.org/officeDocument/2006/relationships/image"/><Relationship Id="rId29" Target="../media/image81.svg" Type="http://schemas.openxmlformats.org/officeDocument/2006/relationships/image"/><Relationship Id="rId3" Target="../media/image55.svg" Type="http://schemas.openxmlformats.org/officeDocument/2006/relationships/image"/><Relationship Id="rId30" Target="../media/image82.png" Type="http://schemas.openxmlformats.org/officeDocument/2006/relationships/image"/><Relationship Id="rId31" Target="../media/image83.svg" Type="http://schemas.openxmlformats.org/officeDocument/2006/relationships/image"/><Relationship Id="rId32" Target="../media/image84.png" Type="http://schemas.openxmlformats.org/officeDocument/2006/relationships/image"/><Relationship Id="rId33" Target="../media/image85.svg" Type="http://schemas.openxmlformats.org/officeDocument/2006/relationships/image"/><Relationship Id="rId34" Target="../media/image86.png" Type="http://schemas.openxmlformats.org/officeDocument/2006/relationships/image"/><Relationship Id="rId35" Target="../media/image87.svg" Type="http://schemas.openxmlformats.org/officeDocument/2006/relationships/image"/><Relationship Id="rId36" Target="../media/image88.png" Type="http://schemas.openxmlformats.org/officeDocument/2006/relationships/image"/><Relationship Id="rId37" Target="../media/image89.svg" Type="http://schemas.openxmlformats.org/officeDocument/2006/relationships/image"/><Relationship Id="rId38" Target="../media/image90.png" Type="http://schemas.openxmlformats.org/officeDocument/2006/relationships/image"/><Relationship Id="rId39" Target="../media/image91.svg" Type="http://schemas.openxmlformats.org/officeDocument/2006/relationships/image"/><Relationship Id="rId4" Target="../media/image56.png" Type="http://schemas.openxmlformats.org/officeDocument/2006/relationships/image"/><Relationship Id="rId40" Target="../media/image92.png" Type="http://schemas.openxmlformats.org/officeDocument/2006/relationships/image"/><Relationship Id="rId41" Target="../media/image93.svg" Type="http://schemas.openxmlformats.org/officeDocument/2006/relationships/image"/><Relationship Id="rId42" Target="../media/image94.png" Type="http://schemas.openxmlformats.org/officeDocument/2006/relationships/image"/><Relationship Id="rId43" Target="../media/image95.svg" Type="http://schemas.openxmlformats.org/officeDocument/2006/relationships/image"/><Relationship Id="rId44" Target="../media/image96.png" Type="http://schemas.openxmlformats.org/officeDocument/2006/relationships/image"/><Relationship Id="rId45" Target="../media/image97.svg" Type="http://schemas.openxmlformats.org/officeDocument/2006/relationships/image"/><Relationship Id="rId46" Target="../media/image98.png" Type="http://schemas.openxmlformats.org/officeDocument/2006/relationships/image"/><Relationship Id="rId47" Target="../media/image99.svg" Type="http://schemas.openxmlformats.org/officeDocument/2006/relationships/image"/><Relationship Id="rId48" Target="../media/image100.png" Type="http://schemas.openxmlformats.org/officeDocument/2006/relationships/image"/><Relationship Id="rId49" Target="../media/image101.svg" Type="http://schemas.openxmlformats.org/officeDocument/2006/relationships/image"/><Relationship Id="rId5" Target="../media/image57.svg" Type="http://schemas.openxmlformats.org/officeDocument/2006/relationships/image"/><Relationship Id="rId50" Target="../media/image102.png" Type="http://schemas.openxmlformats.org/officeDocument/2006/relationships/image"/><Relationship Id="rId51" Target="../media/image103.svg" Type="http://schemas.openxmlformats.org/officeDocument/2006/relationships/image"/><Relationship Id="rId52" Target="../media/image104.png" Type="http://schemas.openxmlformats.org/officeDocument/2006/relationships/image"/><Relationship Id="rId53" Target="../media/image105.svg" Type="http://schemas.openxmlformats.org/officeDocument/2006/relationships/image"/><Relationship Id="rId54" Target="../media/image106.png" Type="http://schemas.openxmlformats.org/officeDocument/2006/relationships/image"/><Relationship Id="rId55" Target="../media/image107.svg" Type="http://schemas.openxmlformats.org/officeDocument/2006/relationships/image"/><Relationship Id="rId56" Target="../media/image108.png" Type="http://schemas.openxmlformats.org/officeDocument/2006/relationships/image"/><Relationship Id="rId57" Target="../media/image109.svg" Type="http://schemas.openxmlformats.org/officeDocument/2006/relationships/image"/><Relationship Id="rId58" Target="../media/image110.png" Type="http://schemas.openxmlformats.org/officeDocument/2006/relationships/image"/><Relationship Id="rId59" Target="../media/image111.svg" Type="http://schemas.openxmlformats.org/officeDocument/2006/relationships/image"/><Relationship Id="rId6" Target="../media/image58.png" Type="http://schemas.openxmlformats.org/officeDocument/2006/relationships/image"/><Relationship Id="rId60" Target="../media/image112.png" Type="http://schemas.openxmlformats.org/officeDocument/2006/relationships/image"/><Relationship Id="rId61" Target="../media/image113.svg" Type="http://schemas.openxmlformats.org/officeDocument/2006/relationships/image"/><Relationship Id="rId62" Target="../media/image114.png" Type="http://schemas.openxmlformats.org/officeDocument/2006/relationships/image"/><Relationship Id="rId63" Target="../media/image115.svg" Type="http://schemas.openxmlformats.org/officeDocument/2006/relationships/image"/><Relationship Id="rId64" Target="../media/image116.png" Type="http://schemas.openxmlformats.org/officeDocument/2006/relationships/image"/><Relationship Id="rId65" Target="../media/image117.svg" Type="http://schemas.openxmlformats.org/officeDocument/2006/relationships/image"/><Relationship Id="rId66" Target="../media/image118.png" Type="http://schemas.openxmlformats.org/officeDocument/2006/relationships/image"/><Relationship Id="rId67" Target="../media/image119.svg" Type="http://schemas.openxmlformats.org/officeDocument/2006/relationships/image"/><Relationship Id="rId68" Target="../media/image120.png" Type="http://schemas.openxmlformats.org/officeDocument/2006/relationships/image"/><Relationship Id="rId69" Target="../media/image121.svg" Type="http://schemas.openxmlformats.org/officeDocument/2006/relationships/image"/><Relationship Id="rId7" Target="../media/image59.svg" Type="http://schemas.openxmlformats.org/officeDocument/2006/relationships/image"/><Relationship Id="rId70" Target="../media/image122.png" Type="http://schemas.openxmlformats.org/officeDocument/2006/relationships/image"/><Relationship Id="rId71" Target="../media/image123.svg" Type="http://schemas.openxmlformats.org/officeDocument/2006/relationships/image"/><Relationship Id="rId72" Target="../media/image124.png" Type="http://schemas.openxmlformats.org/officeDocument/2006/relationships/image"/><Relationship Id="rId73" Target="../media/image125.svg" Type="http://schemas.openxmlformats.org/officeDocument/2006/relationships/image"/><Relationship Id="rId74" Target="../media/image126.png" Type="http://schemas.openxmlformats.org/officeDocument/2006/relationships/image"/><Relationship Id="rId75" Target="../media/image127.svg" Type="http://schemas.openxmlformats.org/officeDocument/2006/relationships/image"/><Relationship Id="rId76" Target="../media/image128.png" Type="http://schemas.openxmlformats.org/officeDocument/2006/relationships/image"/><Relationship Id="rId77" Target="../media/image129.svg" Type="http://schemas.openxmlformats.org/officeDocument/2006/relationships/image"/><Relationship Id="rId78" Target="../media/image130.png" Type="http://schemas.openxmlformats.org/officeDocument/2006/relationships/image"/><Relationship Id="rId79" Target="../media/image131.svg" Type="http://schemas.openxmlformats.org/officeDocument/2006/relationships/image"/><Relationship Id="rId8" Target="../media/image60.png" Type="http://schemas.openxmlformats.org/officeDocument/2006/relationships/image"/><Relationship Id="rId9" Target="../media/image61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2.png" Type="http://schemas.openxmlformats.org/officeDocument/2006/relationships/image"/><Relationship Id="rId3" Target="../media/image1.gif" Type="http://schemas.openxmlformats.org/officeDocument/2006/relationships/image"/><Relationship Id="rId4" Target="../media/image13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gif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gif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gif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gif" Type="http://schemas.openxmlformats.org/officeDocument/2006/relationships/image"/><Relationship Id="rId3" Target="../media/image15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gif" Type="http://schemas.openxmlformats.org/officeDocument/2006/relationships/image"/><Relationship Id="rId3" Target="../media/image1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gif" Type="http://schemas.openxmlformats.org/officeDocument/2006/relationships/image"/><Relationship Id="rId3" Target="../media/image19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386595">
            <a:off x="570813" y="1362479"/>
            <a:ext cx="8854344" cy="885434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86595">
            <a:off x="4613" y="718011"/>
            <a:ext cx="4406044" cy="440604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4311404" y="-1586556"/>
            <a:ext cx="6318942" cy="496037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86830" y="3832640"/>
            <a:ext cx="7982712" cy="8229600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651102" y="8447810"/>
            <a:ext cx="4156558" cy="598083"/>
            <a:chOff x="0" y="0"/>
            <a:chExt cx="1094731" cy="15752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094731" cy="157520"/>
            </a:xfrm>
            <a:custGeom>
              <a:avLst/>
              <a:gdLst/>
              <a:ahLst/>
              <a:cxnLst/>
              <a:rect r="r" b="b" t="t" l="l"/>
              <a:pathLst>
                <a:path h="157520" w="1094731">
                  <a:moveTo>
                    <a:pt x="0" y="0"/>
                  </a:moveTo>
                  <a:lnTo>
                    <a:pt x="1094731" y="0"/>
                  </a:lnTo>
                  <a:lnTo>
                    <a:pt x="1094731" y="157520"/>
                  </a:lnTo>
                  <a:lnTo>
                    <a:pt x="0" y="15752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151292" y="772160"/>
            <a:ext cx="8742715" cy="8742680"/>
            <a:chOff x="0" y="0"/>
            <a:chExt cx="6350000" cy="6349975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4976" r="-28398" t="0" b="-2281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651102" y="5653552"/>
            <a:ext cx="7125984" cy="2345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267"/>
              </a:lnSpc>
              <a:spcBef>
                <a:spcPct val="0"/>
              </a:spcBef>
            </a:pPr>
            <a:r>
              <a:rPr lang="en-US" sz="7988">
                <a:solidFill>
                  <a:srgbClr val="242424"/>
                </a:solidFill>
                <a:latin typeface="Playfair Display"/>
              </a:rPr>
              <a:t>Elevator Pitch Infographic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875567" y="8549685"/>
            <a:ext cx="363014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242424"/>
                </a:solidFill>
                <a:latin typeface="Noto Sans Bold"/>
              </a:rPr>
              <a:t>BUSINESS AND CORPORATE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651102" y="1342980"/>
            <a:ext cx="363014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242424"/>
                </a:solidFill>
                <a:latin typeface="Noto Sans Bold"/>
              </a:rPr>
              <a:t>www.elevator.com</a:t>
            </a:r>
          </a:p>
        </p:txBody>
      </p:sp>
      <p:grpSp>
        <p:nvGrpSpPr>
          <p:cNvPr name="Group 18" id="18"/>
          <p:cNvGrpSpPr/>
          <p:nvPr/>
        </p:nvGrpSpPr>
        <p:grpSpPr>
          <a:xfrm rot="-386595">
            <a:off x="917227" y="2761057"/>
            <a:ext cx="1225515" cy="1225515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40705" y="1121735"/>
            <a:ext cx="8198247" cy="8294687"/>
            <a:chOff x="0" y="0"/>
            <a:chExt cx="10930996" cy="11059583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087375" y="10609792"/>
              <a:ext cx="96490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196210" y="10609792"/>
              <a:ext cx="96490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305045" y="10609792"/>
              <a:ext cx="96490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413880" y="10609792"/>
              <a:ext cx="96490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522715" y="10609792"/>
              <a:ext cx="96490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643996" y="201083"/>
              <a:ext cx="10287000" cy="10287000"/>
              <a:chOff x="0" y="0"/>
              <a:chExt cx="10287000" cy="10287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47466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09775"/>
              <a:ext cx="47466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4067175"/>
              <a:ext cx="47466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124575"/>
              <a:ext cx="47466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181975"/>
              <a:ext cx="47466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93278" y="10239375"/>
              <a:ext cx="281384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643860" y="194733"/>
              <a:ext cx="10287136" cy="10293350"/>
              <a:chOff x="-136" y="-6350"/>
              <a:chExt cx="10287136" cy="1029335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A6A6A6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9603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C49603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C49603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C49603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C49603"/>
              </a:solidFill>
            </p:spPr>
          </p:sp>
        </p:grpSp>
      </p:grpSp>
      <p:grpSp>
        <p:nvGrpSpPr>
          <p:cNvPr name="Group 37" id="37"/>
          <p:cNvGrpSpPr/>
          <p:nvPr/>
        </p:nvGrpSpPr>
        <p:grpSpPr>
          <a:xfrm rot="0">
            <a:off x="-4575658" y="6571227"/>
            <a:ext cx="10346577" cy="1034657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2906275" y="6969420"/>
            <a:ext cx="5729288" cy="5729288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pic>
        <p:nvPicPr>
          <p:cNvPr name="Picture 43" id="43"/>
          <p:cNvPicPr>
            <a:picLocks noChangeAspect="true"/>
          </p:cNvPicPr>
          <p:nvPr/>
        </p:nvPicPr>
        <p:blipFill>
          <a:blip r:embed="rId2"/>
          <a:srcRect l="0" t="248" r="0" b="248"/>
          <a:stretch>
            <a:fillRect/>
          </a:stretch>
        </p:blipFill>
        <p:spPr>
          <a:xfrm flipH="false" flipV="false" rot="0">
            <a:off x="1363225" y="9258300"/>
            <a:ext cx="3086100" cy="2057400"/>
          </a:xfrm>
          <a:prstGeom prst="rect">
            <a:avLst/>
          </a:prstGeom>
        </p:spPr>
      </p:pic>
      <p:sp>
        <p:nvSpPr>
          <p:cNvPr name="TextBox 44" id="44"/>
          <p:cNvSpPr txBox="true"/>
          <p:nvPr/>
        </p:nvSpPr>
        <p:spPr>
          <a:xfrm rot="0">
            <a:off x="760809" y="3009002"/>
            <a:ext cx="4906084" cy="1388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760809" y="698239"/>
            <a:ext cx="6584325" cy="190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Infographic</a:t>
            </a:r>
          </a:p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Slide Report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9224962"/>
            <a:ext cx="1623060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5143500"/>
            <a:ext cx="775716" cy="107196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300833" y="-2863689"/>
            <a:ext cx="9402097" cy="6299405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1826675" y="-1230624"/>
            <a:ext cx="6053391" cy="6053367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64060" r="-82002" t="-917" b="-16065"/>
              </a:stretch>
            </a:blipFill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851938" y="5292385"/>
            <a:ext cx="1302171" cy="7742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75175" y="5327568"/>
            <a:ext cx="1225027" cy="703834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1405255"/>
            <a:ext cx="10529631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Write Your Topic Or Idea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757035"/>
            <a:ext cx="45841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ADD A MAIN 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51938" y="6757035"/>
            <a:ext cx="45841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675175" y="6757035"/>
            <a:ext cx="45841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7566914"/>
            <a:ext cx="45841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Briefly elaborate on what you want to discuss.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851938" y="7566914"/>
            <a:ext cx="45841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Briefly elaborate on what you want to discuss.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675175" y="7566914"/>
            <a:ext cx="45841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3775399" y="-3291592"/>
            <a:ext cx="11040040" cy="10653638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5416858" y="-1435278"/>
            <a:ext cx="7454285" cy="7454285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674179" y="3788479"/>
            <a:ext cx="10939642" cy="1093964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5796880" y="3023070"/>
            <a:ext cx="6694239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featured statistic.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36343" y="5793615"/>
            <a:ext cx="6215314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featured statistic.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036343" y="8575530"/>
            <a:ext cx="6215314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featured statistic.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036343" y="1362254"/>
            <a:ext cx="6215314" cy="1859220"/>
            <a:chOff x="0" y="0"/>
            <a:chExt cx="1636955" cy="489671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7540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242424"/>
                  </a:solidFill>
                  <a:latin typeface="Playfair Display"/>
                </a:rPr>
                <a:t>2 Out of 5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036343" y="4132799"/>
            <a:ext cx="6215314" cy="1859220"/>
            <a:chOff x="0" y="0"/>
            <a:chExt cx="1636955" cy="489671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7540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242424"/>
                  </a:solidFill>
                  <a:latin typeface="Playfair Display"/>
                </a:rPr>
                <a:t>95%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036343" y="6914714"/>
            <a:ext cx="6215314" cy="1859220"/>
            <a:chOff x="0" y="0"/>
            <a:chExt cx="1636955" cy="489671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1636955" cy="489671"/>
            </a:xfrm>
            <a:custGeom>
              <a:avLst/>
              <a:gdLst/>
              <a:ahLst/>
              <a:cxnLst/>
              <a:rect r="r" b="b" t="t" l="l"/>
              <a:pathLst>
                <a:path h="48967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28575"/>
              <a:ext cx="812800" cy="7842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7540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242424"/>
                  </a:solidFill>
                  <a:latin typeface="Playfair Display"/>
                </a:rPr>
                <a:t>12 million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2955716" y="7881065"/>
            <a:ext cx="1328558" cy="1328558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611502" y="-1135298"/>
            <a:ext cx="3686346" cy="3686346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15118">
            <a:off x="1382295" y="5452633"/>
            <a:ext cx="3936102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5171">
            <a:off x="5671990" y="5446426"/>
            <a:ext cx="393383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10256">
            <a:off x="9959423" y="5443204"/>
            <a:ext cx="3934961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4247991" y="5437016"/>
            <a:ext cx="3011309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54005" y="5107105"/>
            <a:ext cx="703005" cy="71010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143682" y="5107105"/>
            <a:ext cx="703005" cy="71010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437612" y="5107105"/>
            <a:ext cx="703005" cy="71010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731542" y="5107105"/>
            <a:ext cx="703005" cy="710106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>
            <a:off x="1028700" y="9224962"/>
            <a:ext cx="1623060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028700" y="1405255"/>
            <a:ext cx="16230600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Add A Timeline Page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3722238"/>
            <a:ext cx="1544996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>
                <a:solidFill>
                  <a:srgbClr val="C49603"/>
                </a:solidFill>
                <a:latin typeface="Playfair Display"/>
              </a:rPr>
              <a:t>01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318483" y="3722238"/>
            <a:ext cx="1544996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>
                <a:solidFill>
                  <a:srgbClr val="C49603"/>
                </a:solidFill>
                <a:latin typeface="Playfair Display"/>
              </a:rPr>
              <a:t>02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605817" y="3722238"/>
            <a:ext cx="1544996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>
                <a:solidFill>
                  <a:srgbClr val="C49603"/>
                </a:solidFill>
                <a:latin typeface="Playfair Display"/>
              </a:rPr>
              <a:t>03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894013" y="3722238"/>
            <a:ext cx="1544996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>
                <a:solidFill>
                  <a:srgbClr val="C49603"/>
                </a:solidFill>
                <a:latin typeface="Playfair Display"/>
              </a:rPr>
              <a:t>04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6046470"/>
            <a:ext cx="33649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ADD A 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6856349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317258" y="6046470"/>
            <a:ext cx="33649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ADD A MAIN POINT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317258" y="6856349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894375" y="6046470"/>
            <a:ext cx="33649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ADD A MAIN POINT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894375" y="6856349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05817" y="6046470"/>
            <a:ext cx="33649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ADD A MAIN POINT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605817" y="6856349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10572" y="2109775"/>
            <a:ext cx="6448728" cy="6067449"/>
            <a:chOff x="0" y="0"/>
            <a:chExt cx="8598303" cy="8089933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6292007" y="-28575"/>
              <a:ext cx="820955" cy="721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Item 1</a:t>
              </a:r>
            </a:p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7777348" y="4542836"/>
              <a:ext cx="820955" cy="721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Item 2</a:t>
              </a:r>
            </a:p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3888674" y="7368123"/>
              <a:ext cx="820955" cy="721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Item 3</a:t>
              </a:r>
            </a:p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542836"/>
              <a:ext cx="820955" cy="721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Item 4</a:t>
              </a:r>
            </a:p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485341" y="-28575"/>
              <a:ext cx="820955" cy="721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Item 5</a:t>
              </a:r>
            </a:p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779318" y="134687"/>
              <a:ext cx="7039668" cy="7039668"/>
              <a:chOff x="0" y="0"/>
              <a:chExt cx="2540000" cy="2540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270000" y="0"/>
                <a:ext cx="1225947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25947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242424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1270000" y="877548"/>
                <a:ext cx="1385123" cy="1455928"/>
              </a:xfrm>
              <a:custGeom>
                <a:avLst/>
                <a:gdLst/>
                <a:ahLst/>
                <a:cxnLst/>
                <a:rect r="r" b="b" t="t" l="l"/>
                <a:pathLst>
                  <a:path h="1455928" w="1385123">
                    <a:moveTo>
                      <a:pt x="1207842" y="0"/>
                    </a:moveTo>
                    <a:cubicBezTo>
                      <a:pt x="1385123" y="545617"/>
                      <a:pt x="1174606" y="1142337"/>
                      <a:pt x="694203" y="1455928"/>
                    </a:cubicBezTo>
                    <a:lnTo>
                      <a:pt x="0" y="392452"/>
                    </a:lnTo>
                    <a:close/>
                  </a:path>
                </a:pathLst>
              </a:custGeom>
              <a:solidFill>
                <a:srgbClr val="45454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473094" y="1270000"/>
                <a:ext cx="1543393" cy="1364661"/>
              </a:xfrm>
              <a:custGeom>
                <a:avLst/>
                <a:gdLst/>
                <a:ahLst/>
                <a:cxnLst/>
                <a:rect r="r" b="b" t="t" l="l"/>
                <a:pathLst>
                  <a:path h="1364661" w="1543393">
                    <a:moveTo>
                      <a:pt x="1543393" y="1027452"/>
                    </a:moveTo>
                    <a:cubicBezTo>
                      <a:pt x="1079264" y="1364661"/>
                      <a:pt x="446696" y="1348844"/>
                      <a:pt x="0" y="988859"/>
                    </a:cubicBezTo>
                    <a:lnTo>
                      <a:pt x="796906" y="0"/>
                    </a:lnTo>
                    <a:close/>
                  </a:path>
                </a:pathLst>
              </a:custGeom>
              <a:solidFill>
                <a:srgbClr val="686868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-121047" y="817672"/>
                <a:ext cx="1391047" cy="1479780"/>
              </a:xfrm>
              <a:custGeom>
                <a:avLst/>
                <a:gdLst/>
                <a:ahLst/>
                <a:cxnLst/>
                <a:rect r="r" b="b" t="t" l="l"/>
                <a:pathLst>
                  <a:path h="1479780" w="1391047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1391047" y="452328"/>
                    </a:lnTo>
                    <a:close/>
                  </a:path>
                </a:pathLst>
              </a:custGeom>
              <a:solidFill>
                <a:srgbClr val="8E8E8E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62158" y="0"/>
                <a:ext cx="1207842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07842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842" y="1270000"/>
                    </a:lnTo>
                    <a:close/>
                  </a:path>
                </a:pathLst>
              </a:custGeom>
              <a:solidFill>
                <a:srgbClr val="B6B6B6"/>
              </a:solidFill>
            </p:spPr>
          </p:sp>
        </p:grpSp>
      </p:grpSp>
      <p:grpSp>
        <p:nvGrpSpPr>
          <p:cNvPr name="Group 14" id="14"/>
          <p:cNvGrpSpPr/>
          <p:nvPr/>
        </p:nvGrpSpPr>
        <p:grpSpPr>
          <a:xfrm rot="0">
            <a:off x="7259426" y="-842093"/>
            <a:ext cx="2951868" cy="2951868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6812066" y="8516937"/>
            <a:ext cx="2951868" cy="2951868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108092" y="835868"/>
            <a:ext cx="2006154" cy="1273908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1214486" y="3938588"/>
            <a:ext cx="3700414" cy="4578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5443586" y="3938588"/>
            <a:ext cx="3700414" cy="4578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1214486" y="1352868"/>
            <a:ext cx="5868702" cy="190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Infographic</a:t>
            </a:r>
          </a:p>
          <a:p>
            <a:pPr algn="l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Slide Report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5143500"/>
            <a:ext cx="2987301" cy="1746932"/>
            <a:chOff x="0" y="0"/>
            <a:chExt cx="5638478" cy="3230880"/>
          </a:xfrm>
        </p:grpSpPr>
        <p:sp>
          <p:nvSpPr>
            <p:cNvPr name="Freeform 3" id="3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4960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4339525" y="5143500"/>
            <a:ext cx="2987301" cy="1746932"/>
            <a:chOff x="0" y="0"/>
            <a:chExt cx="5638478" cy="3230880"/>
          </a:xfrm>
        </p:grpSpPr>
        <p:sp>
          <p:nvSpPr>
            <p:cNvPr name="Freeform 5" id="5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242424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650350" y="5143500"/>
            <a:ext cx="2987301" cy="1746932"/>
            <a:chOff x="0" y="0"/>
            <a:chExt cx="5638478" cy="3230880"/>
          </a:xfrm>
        </p:grpSpPr>
        <p:sp>
          <p:nvSpPr>
            <p:cNvPr name="Freeform 7" id="7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49603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961174" y="5143500"/>
            <a:ext cx="2987301" cy="1746932"/>
            <a:chOff x="0" y="0"/>
            <a:chExt cx="5638478" cy="3230880"/>
          </a:xfrm>
        </p:grpSpPr>
        <p:sp>
          <p:nvSpPr>
            <p:cNvPr name="Freeform 9" id="9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242424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271999" y="5143500"/>
            <a:ext cx="2987301" cy="1746932"/>
            <a:chOff x="0" y="0"/>
            <a:chExt cx="5638478" cy="3230880"/>
          </a:xfrm>
        </p:grpSpPr>
        <p:sp>
          <p:nvSpPr>
            <p:cNvPr name="Freeform 11" id="11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C49603"/>
            </a:solidFill>
          </p:spPr>
        </p:sp>
      </p:grpSp>
      <p:sp>
        <p:nvSpPr>
          <p:cNvPr name="AutoShape 12" id="12"/>
          <p:cNvSpPr/>
          <p:nvPr/>
        </p:nvSpPr>
        <p:spPr>
          <a:xfrm rot="0">
            <a:off x="1028700" y="9224962"/>
            <a:ext cx="1623060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06350" y="5633569"/>
            <a:ext cx="833000" cy="8330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417931" y="5600965"/>
            <a:ext cx="830489" cy="83200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02599" y="5610877"/>
            <a:ext cx="882802" cy="81217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60082" y="5633569"/>
            <a:ext cx="789487" cy="78948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05891" y="5690310"/>
            <a:ext cx="719517" cy="719517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1028700" y="4021256"/>
            <a:ext cx="298730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STEP 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339525" y="4021256"/>
            <a:ext cx="298730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STEP 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650350" y="4021256"/>
            <a:ext cx="298730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STEP 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961174" y="4021256"/>
            <a:ext cx="298730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STEP 4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271999" y="4021256"/>
            <a:ext cx="298730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STEP 5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12933" y="7481246"/>
            <a:ext cx="221883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42424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723758" y="7481246"/>
            <a:ext cx="221883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42424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034582" y="7481246"/>
            <a:ext cx="221883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42424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345407" y="7481246"/>
            <a:ext cx="221883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42424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656232" y="7481246"/>
            <a:ext cx="221883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42424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711374" y="1113270"/>
            <a:ext cx="14865251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Infographic Slide Report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618067" y="2399603"/>
            <a:ext cx="11051865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242424"/>
                </a:solidFill>
                <a:latin typeface="Noto Sans"/>
              </a:rPr>
              <a:t>Presentations are communication tools that can be used as demonstrations.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70151" y="4656220"/>
            <a:ext cx="10939642" cy="1093964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577268" y="-2044118"/>
            <a:ext cx="5078835" cy="507883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1028700" y="1094409"/>
          <a:ext cx="16230600" cy="8098183"/>
        </p:xfrm>
        <a:graphic>
          <a:graphicData uri="http://schemas.openxmlformats.org/drawingml/2006/table">
            <a:tbl>
              <a:tblPr/>
              <a:tblGrid>
                <a:gridCol w="4057650"/>
                <a:gridCol w="4189072"/>
                <a:gridCol w="3926228"/>
                <a:gridCol w="4057650"/>
              </a:tblGrid>
              <a:tr h="14843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Playfair Display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Playfair Display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Playfair Display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Playfair Display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</a:tr>
              <a:tr h="82889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9603"/>
                    </a:solidFill>
                  </a:tcPr>
                </a:tc>
              </a:tr>
              <a:tr h="578497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 sz="1799">
                          <a:solidFill>
                            <a:srgbClr val="FFFFFF"/>
                          </a:solidFill>
                          <a:latin typeface="Noto Sans"/>
                        </a:rPr>
                        <a:t>What sets you apart? 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42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1799">
                          <a:solidFill>
                            <a:srgbClr val="FFFFFF"/>
                          </a:solidFill>
                          <a:latin typeface="Noto Sans"/>
                        </a:rPr>
                        <a:t>Are resources adequate?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42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 sz="1799">
                          <a:solidFill>
                            <a:srgbClr val="FFFFFF"/>
                          </a:solidFill>
                          <a:latin typeface="Noto Sans"/>
                        </a:rPr>
                        <a:t>Are demands shifting? 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42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1799">
                          <a:solidFill>
                            <a:srgbClr val="FFFFFF"/>
                          </a:solidFill>
                          <a:latin typeface="Noto Sans"/>
                        </a:rPr>
                        <a:t>What are factors outside of 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424"/>
                    </a:solidFill>
                  </a:tcPr>
                </a:tc>
              </a:tr>
            </a:tbl>
          </a:graphicData>
        </a:graphic>
      </p:graphicFrame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497772" y="8422596"/>
            <a:ext cx="1535209" cy="15399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0024" t="25623" r="32145" b="27442"/>
          <a:stretch>
            <a:fillRect/>
          </a:stretch>
        </p:blipFill>
        <p:spPr>
          <a:xfrm flipH="false" flipV="false" rot="0">
            <a:off x="2935691" y="4042284"/>
            <a:ext cx="2429727" cy="273176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23607" t="0" r="17097" b="0"/>
          <a:stretch>
            <a:fillRect/>
          </a:stretch>
        </p:blipFill>
        <p:spPr>
          <a:xfrm flipH="false" flipV="false" rot="0">
            <a:off x="6264655" y="4042284"/>
            <a:ext cx="2429727" cy="273176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23574" t="0" r="17055" b="0"/>
          <a:stretch>
            <a:fillRect/>
          </a:stretch>
        </p:blipFill>
        <p:spPr>
          <a:xfrm flipH="false" flipV="false" rot="0">
            <a:off x="9528177" y="4042284"/>
            <a:ext cx="2429727" cy="273176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34572" t="517" r="23377" b="28566"/>
          <a:stretch>
            <a:fillRect/>
          </a:stretch>
        </p:blipFill>
        <p:spPr>
          <a:xfrm flipH="false" flipV="false" rot="0">
            <a:off x="12922582" y="4042284"/>
            <a:ext cx="2429727" cy="2731766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>
            <a:off x="1028700" y="9224962"/>
            <a:ext cx="1623060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2935691" y="7458051"/>
            <a:ext cx="2429727" cy="490831"/>
            <a:chOff x="0" y="0"/>
            <a:chExt cx="639928" cy="129272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9928" cy="129272"/>
            </a:xfrm>
            <a:custGeom>
              <a:avLst/>
              <a:gdLst/>
              <a:ahLst/>
              <a:cxnLst/>
              <a:rect r="r" b="b" t="t" l="l"/>
              <a:pathLst>
                <a:path h="129272" w="639928">
                  <a:moveTo>
                    <a:pt x="0" y="0"/>
                  </a:moveTo>
                  <a:lnTo>
                    <a:pt x="639928" y="0"/>
                  </a:lnTo>
                  <a:lnTo>
                    <a:pt x="639928" y="129272"/>
                  </a:lnTo>
                  <a:lnTo>
                    <a:pt x="0" y="129272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NAME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264655" y="7458051"/>
            <a:ext cx="2429727" cy="490831"/>
            <a:chOff x="0" y="0"/>
            <a:chExt cx="639928" cy="129272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9928" cy="129272"/>
            </a:xfrm>
            <a:custGeom>
              <a:avLst/>
              <a:gdLst/>
              <a:ahLst/>
              <a:cxnLst/>
              <a:rect r="r" b="b" t="t" l="l"/>
              <a:pathLst>
                <a:path h="129272" w="639928">
                  <a:moveTo>
                    <a:pt x="0" y="0"/>
                  </a:moveTo>
                  <a:lnTo>
                    <a:pt x="639928" y="0"/>
                  </a:lnTo>
                  <a:lnTo>
                    <a:pt x="639928" y="129272"/>
                  </a:lnTo>
                  <a:lnTo>
                    <a:pt x="0" y="129272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NAME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528177" y="7458051"/>
            <a:ext cx="2429727" cy="490831"/>
            <a:chOff x="0" y="0"/>
            <a:chExt cx="639928" cy="129272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639928" cy="129272"/>
            </a:xfrm>
            <a:custGeom>
              <a:avLst/>
              <a:gdLst/>
              <a:ahLst/>
              <a:cxnLst/>
              <a:rect r="r" b="b" t="t" l="l"/>
              <a:pathLst>
                <a:path h="129272" w="639928">
                  <a:moveTo>
                    <a:pt x="0" y="0"/>
                  </a:moveTo>
                  <a:lnTo>
                    <a:pt x="639928" y="0"/>
                  </a:lnTo>
                  <a:lnTo>
                    <a:pt x="639928" y="129272"/>
                  </a:lnTo>
                  <a:lnTo>
                    <a:pt x="0" y="129272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NAME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922582" y="7458051"/>
            <a:ext cx="2429727" cy="490831"/>
            <a:chOff x="0" y="0"/>
            <a:chExt cx="639928" cy="129272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639928" cy="129272"/>
            </a:xfrm>
            <a:custGeom>
              <a:avLst/>
              <a:gdLst/>
              <a:ahLst/>
              <a:cxnLst/>
              <a:rect r="r" b="b" t="t" l="l"/>
              <a:pathLst>
                <a:path h="129272" w="639928">
                  <a:moveTo>
                    <a:pt x="0" y="0"/>
                  </a:moveTo>
                  <a:lnTo>
                    <a:pt x="639928" y="0"/>
                  </a:lnTo>
                  <a:lnTo>
                    <a:pt x="639928" y="129272"/>
                  </a:lnTo>
                  <a:lnTo>
                    <a:pt x="0" y="129272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NAME</a:t>
              </a:r>
            </a:p>
          </p:txBody>
        </p:sp>
      </p:grpSp>
      <p:pic>
        <p:nvPicPr>
          <p:cNvPr name="Picture 19" id="1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409802" y="3519890"/>
            <a:ext cx="1051777" cy="1044788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779308" y="6251656"/>
            <a:ext cx="1051777" cy="1044788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2171684" y="1290955"/>
            <a:ext cx="13944632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Add A Team Members Page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982803" y="2544134"/>
            <a:ext cx="12322393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242424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935691" y="8263207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Noto Sans"/>
              </a:rPr>
              <a:t>Title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264655" y="8263207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Noto Sans"/>
              </a:rPr>
              <a:t>Title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589732" y="8263207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Noto Sans"/>
              </a:rPr>
              <a:t>Title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22582" y="8263207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Noto Sans"/>
              </a:rPr>
              <a:t>Title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266825"/>
            <a:ext cx="16230600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Add A Chart Page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6985" r="0" b="6985"/>
          <a:stretch>
            <a:fillRect/>
          </a:stretch>
        </p:blipFill>
        <p:spPr>
          <a:xfrm flipH="false" flipV="false" rot="0">
            <a:off x="13866610" y="7371026"/>
            <a:ext cx="827778" cy="106620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28279" t="0" r="19897" b="0"/>
          <a:stretch>
            <a:fillRect/>
          </a:stretch>
        </p:blipFill>
        <p:spPr>
          <a:xfrm flipH="false" flipV="false" rot="0">
            <a:off x="694539" y="7371026"/>
            <a:ext cx="827778" cy="106620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24120" t="0" r="24120" b="0"/>
          <a:stretch>
            <a:fillRect/>
          </a:stretch>
        </p:blipFill>
        <p:spPr>
          <a:xfrm flipH="false" flipV="false" rot="0">
            <a:off x="5173354" y="7371026"/>
            <a:ext cx="827778" cy="106620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24120" t="0" r="24120" b="0"/>
          <a:stretch>
            <a:fillRect/>
          </a:stretch>
        </p:blipFill>
        <p:spPr>
          <a:xfrm flipH="false" flipV="false" rot="0">
            <a:off x="9351782" y="7371026"/>
            <a:ext cx="827778" cy="106620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7065" r="0" b="7065"/>
          <a:stretch>
            <a:fillRect/>
          </a:stretch>
        </p:blipFill>
        <p:spPr>
          <a:xfrm flipH="false" flipV="false" rot="0">
            <a:off x="2382466" y="5135271"/>
            <a:ext cx="827778" cy="106620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35589" t="21422" r="28051" b="8330"/>
          <a:stretch>
            <a:fillRect/>
          </a:stretch>
        </p:blipFill>
        <p:spPr>
          <a:xfrm flipH="false" flipV="false" rot="0">
            <a:off x="7284830" y="2870756"/>
            <a:ext cx="827778" cy="106620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38176" t="1369" r="27955" b="33196"/>
          <a:stretch>
            <a:fillRect/>
          </a:stretch>
        </p:blipFill>
        <p:spPr>
          <a:xfrm flipH="false" flipV="false" rot="0">
            <a:off x="11024784" y="5135271"/>
            <a:ext cx="827778" cy="1066201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8112608" y="2870756"/>
            <a:ext cx="2912175" cy="1066201"/>
            <a:chOff x="0" y="0"/>
            <a:chExt cx="466811" cy="170908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Noto Sans Bold"/>
                </a:rPr>
                <a:t>Job Title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976155" y="2870756"/>
            <a:ext cx="308675" cy="1066201"/>
            <a:chOff x="0" y="0"/>
            <a:chExt cx="49479" cy="170908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49479" cy="170908"/>
            </a:xfrm>
            <a:custGeom>
              <a:avLst/>
              <a:gdLst/>
              <a:ahLst/>
              <a:cxnLst/>
              <a:rect r="r" b="b" t="t" l="l"/>
              <a:pathLst>
                <a:path h="170908" w="49479">
                  <a:moveTo>
                    <a:pt x="0" y="0"/>
                  </a:moveTo>
                  <a:lnTo>
                    <a:pt x="49479" y="0"/>
                  </a:lnTo>
                  <a:lnTo>
                    <a:pt x="49479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073790" y="5139378"/>
            <a:ext cx="308675" cy="1066201"/>
            <a:chOff x="0" y="0"/>
            <a:chExt cx="49479" cy="170908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49479" cy="170908"/>
            </a:xfrm>
            <a:custGeom>
              <a:avLst/>
              <a:gdLst/>
              <a:ahLst/>
              <a:cxnLst/>
              <a:rect r="r" b="b" t="t" l="l"/>
              <a:pathLst>
                <a:path h="170908" w="49479">
                  <a:moveTo>
                    <a:pt x="0" y="0"/>
                  </a:moveTo>
                  <a:lnTo>
                    <a:pt x="49479" y="0"/>
                  </a:lnTo>
                  <a:lnTo>
                    <a:pt x="49479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716108" y="5139378"/>
            <a:ext cx="308675" cy="1066201"/>
            <a:chOff x="0" y="0"/>
            <a:chExt cx="49479" cy="170908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49479" cy="170908"/>
            </a:xfrm>
            <a:custGeom>
              <a:avLst/>
              <a:gdLst/>
              <a:ahLst/>
              <a:cxnLst/>
              <a:rect r="r" b="b" t="t" l="l"/>
              <a:pathLst>
                <a:path h="170908" w="49479">
                  <a:moveTo>
                    <a:pt x="0" y="0"/>
                  </a:moveTo>
                  <a:lnTo>
                    <a:pt x="49479" y="0"/>
                  </a:lnTo>
                  <a:lnTo>
                    <a:pt x="49479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557935" y="7371026"/>
            <a:ext cx="308675" cy="1066201"/>
            <a:chOff x="0" y="0"/>
            <a:chExt cx="49479" cy="170908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49479" cy="170908"/>
            </a:xfrm>
            <a:custGeom>
              <a:avLst/>
              <a:gdLst/>
              <a:ahLst/>
              <a:cxnLst/>
              <a:rect r="r" b="b" t="t" l="l"/>
              <a:pathLst>
                <a:path h="170908" w="49479">
                  <a:moveTo>
                    <a:pt x="0" y="0"/>
                  </a:moveTo>
                  <a:lnTo>
                    <a:pt x="49479" y="0"/>
                  </a:lnTo>
                  <a:lnTo>
                    <a:pt x="49479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043107" y="7371026"/>
            <a:ext cx="308675" cy="1066201"/>
            <a:chOff x="0" y="0"/>
            <a:chExt cx="49479" cy="170908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49479" cy="170908"/>
            </a:xfrm>
            <a:custGeom>
              <a:avLst/>
              <a:gdLst/>
              <a:ahLst/>
              <a:cxnLst/>
              <a:rect r="r" b="b" t="t" l="l"/>
              <a:pathLst>
                <a:path h="170908" w="49479">
                  <a:moveTo>
                    <a:pt x="0" y="0"/>
                  </a:moveTo>
                  <a:lnTo>
                    <a:pt x="49479" y="0"/>
                  </a:lnTo>
                  <a:lnTo>
                    <a:pt x="49479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864679" y="7371026"/>
            <a:ext cx="308675" cy="1066201"/>
            <a:chOff x="0" y="0"/>
            <a:chExt cx="49479" cy="170908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49479" cy="170908"/>
            </a:xfrm>
            <a:custGeom>
              <a:avLst/>
              <a:gdLst/>
              <a:ahLst/>
              <a:cxnLst/>
              <a:rect r="r" b="b" t="t" l="l"/>
              <a:pathLst>
                <a:path h="170908" w="49479">
                  <a:moveTo>
                    <a:pt x="0" y="0"/>
                  </a:moveTo>
                  <a:lnTo>
                    <a:pt x="49479" y="0"/>
                  </a:lnTo>
                  <a:lnTo>
                    <a:pt x="49479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385864" y="7371026"/>
            <a:ext cx="308675" cy="1066201"/>
            <a:chOff x="0" y="0"/>
            <a:chExt cx="49479" cy="170908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49479" cy="170908"/>
            </a:xfrm>
            <a:custGeom>
              <a:avLst/>
              <a:gdLst/>
              <a:ahLst/>
              <a:cxnLst/>
              <a:rect r="r" b="b" t="t" l="l"/>
              <a:pathLst>
                <a:path h="170908" w="49479">
                  <a:moveTo>
                    <a:pt x="0" y="0"/>
                  </a:moveTo>
                  <a:lnTo>
                    <a:pt x="49479" y="0"/>
                  </a:lnTo>
                  <a:lnTo>
                    <a:pt x="49479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3210244" y="5139155"/>
            <a:ext cx="2912175" cy="1066201"/>
            <a:chOff x="0" y="0"/>
            <a:chExt cx="466811" cy="170908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 Bold"/>
                </a:rPr>
                <a:t>Job Title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1852562" y="5139155"/>
            <a:ext cx="2912175" cy="1066201"/>
            <a:chOff x="0" y="0"/>
            <a:chExt cx="466811" cy="170908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 Bold"/>
                </a:rPr>
                <a:t>Job Title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522318" y="7371026"/>
            <a:ext cx="2912175" cy="1066201"/>
            <a:chOff x="0" y="0"/>
            <a:chExt cx="466811" cy="170908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 Bold"/>
                </a:rPr>
                <a:t>Job Title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6001132" y="7371026"/>
            <a:ext cx="2912175" cy="1066201"/>
            <a:chOff x="0" y="0"/>
            <a:chExt cx="466811" cy="170908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 Bold"/>
                </a:rPr>
                <a:t>Job Title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0179561" y="7371026"/>
            <a:ext cx="2912175" cy="1066201"/>
            <a:chOff x="0" y="0"/>
            <a:chExt cx="466811" cy="170908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 Bold"/>
                </a:rPr>
                <a:t>Job Title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4694389" y="7371026"/>
            <a:ext cx="2912175" cy="1066201"/>
            <a:chOff x="0" y="0"/>
            <a:chExt cx="466811" cy="170908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Noto Sans Bold"/>
                </a:rPr>
                <a:t>Job Title</a:t>
              </a:r>
            </a:p>
          </p:txBody>
        </p:sp>
      </p:grpSp>
      <p:sp>
        <p:nvSpPr>
          <p:cNvPr name="AutoShape 52" id="52"/>
          <p:cNvSpPr/>
          <p:nvPr/>
        </p:nvSpPr>
        <p:spPr>
          <a:xfrm rot="-10800000">
            <a:off x="4646927" y="4703548"/>
            <a:ext cx="8672879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3" id="53"/>
          <p:cNvSpPr/>
          <p:nvPr/>
        </p:nvSpPr>
        <p:spPr>
          <a:xfrm rot="-5400000">
            <a:off x="8828274" y="4316306"/>
            <a:ext cx="777747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4" id="54"/>
          <p:cNvSpPr/>
          <p:nvPr/>
        </p:nvSpPr>
        <p:spPr>
          <a:xfrm rot="-5400000">
            <a:off x="4281363" y="6597596"/>
            <a:ext cx="811297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5" id="55"/>
          <p:cNvSpPr/>
          <p:nvPr/>
        </p:nvSpPr>
        <p:spPr>
          <a:xfrm rot="-5400000">
            <a:off x="12882320" y="6597596"/>
            <a:ext cx="811297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6" id="56"/>
          <p:cNvSpPr/>
          <p:nvPr/>
        </p:nvSpPr>
        <p:spPr>
          <a:xfrm rot="-5399999">
            <a:off x="13102003" y="4921352"/>
            <a:ext cx="413294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7" id="57"/>
          <p:cNvSpPr/>
          <p:nvPr/>
        </p:nvSpPr>
        <p:spPr>
          <a:xfrm rot="-5468555">
            <a:off x="4455337" y="4921170"/>
            <a:ext cx="41374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8" id="58"/>
          <p:cNvSpPr/>
          <p:nvPr/>
        </p:nvSpPr>
        <p:spPr>
          <a:xfrm rot="-10800000">
            <a:off x="3232558" y="7005497"/>
            <a:ext cx="3208595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9" id="59"/>
          <p:cNvSpPr/>
          <p:nvPr/>
        </p:nvSpPr>
        <p:spPr>
          <a:xfrm rot="-5512041">
            <a:off x="6264385" y="7187752"/>
            <a:ext cx="342379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0" id="60"/>
          <p:cNvSpPr/>
          <p:nvPr/>
        </p:nvSpPr>
        <p:spPr>
          <a:xfrm rot="-5400000">
            <a:off x="3038636" y="7177105"/>
            <a:ext cx="36553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1" id="61"/>
          <p:cNvSpPr/>
          <p:nvPr/>
        </p:nvSpPr>
        <p:spPr>
          <a:xfrm rot="-10800000">
            <a:off x="11874875" y="7001612"/>
            <a:ext cx="3208595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2" id="62"/>
          <p:cNvSpPr/>
          <p:nvPr/>
        </p:nvSpPr>
        <p:spPr>
          <a:xfrm rot="-5512041">
            <a:off x="14906703" y="7183868"/>
            <a:ext cx="342379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3" id="63"/>
          <p:cNvSpPr/>
          <p:nvPr/>
        </p:nvSpPr>
        <p:spPr>
          <a:xfrm rot="-5400000">
            <a:off x="11680954" y="7173220"/>
            <a:ext cx="36553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4" id="64"/>
          <p:cNvGrpSpPr/>
          <p:nvPr/>
        </p:nvGrpSpPr>
        <p:grpSpPr>
          <a:xfrm rot="-386595">
            <a:off x="-853293" y="-701264"/>
            <a:ext cx="2951868" cy="2951868"/>
            <a:chOff x="0" y="0"/>
            <a:chExt cx="812800" cy="812800"/>
          </a:xfrm>
        </p:grpSpPr>
        <p:sp>
          <p:nvSpPr>
            <p:cNvPr name="Freeform 65" id="6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66" id="6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-386595">
            <a:off x="1210807" y="-749845"/>
            <a:ext cx="1634560" cy="1634560"/>
            <a:chOff x="0" y="0"/>
            <a:chExt cx="812800" cy="812800"/>
          </a:xfrm>
        </p:grpSpPr>
        <p:sp>
          <p:nvSpPr>
            <p:cNvPr name="Freeform 68" id="6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69" id="6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-386595">
            <a:off x="16969211" y="2493462"/>
            <a:ext cx="1634560" cy="1634560"/>
            <a:chOff x="0" y="0"/>
            <a:chExt cx="812800" cy="812800"/>
          </a:xfrm>
        </p:grpSpPr>
        <p:sp>
          <p:nvSpPr>
            <p:cNvPr name="Freeform 71" id="7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2" id="7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pic>
        <p:nvPicPr>
          <p:cNvPr name="Picture 73" id="73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3076631">
            <a:off x="16438541" y="1286697"/>
            <a:ext cx="3159941" cy="2117160"/>
          </a:xfrm>
          <a:prstGeom prst="rect">
            <a:avLst/>
          </a:prstGeom>
        </p:spPr>
      </p:pic>
      <p:pic>
        <p:nvPicPr>
          <p:cNvPr name="Picture 74" id="74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3076631">
            <a:off x="-1366123" y="1372389"/>
            <a:ext cx="3159941" cy="21171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158140" y="1105080"/>
            <a:ext cx="6753785" cy="651740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3759049">
            <a:off x="9076703" y="3772085"/>
            <a:ext cx="6753785" cy="6517403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2700000">
            <a:off x="4333204" y="332704"/>
            <a:ext cx="9621592" cy="9621592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535032" y="1869408"/>
            <a:ext cx="7217935" cy="190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Fonts In this Presentation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127508" y="4760595"/>
            <a:ext cx="6032984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THIS PRESENTATION TEMPLATE USES THE FOLLOWING FONTS: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27508" y="6065903"/>
            <a:ext cx="6032984" cy="115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Titles: Playfair Display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Headers: Noto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Body Copy: Noto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127508" y="8022532"/>
            <a:ext cx="6032984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You can find these fonts online too.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Happy designing!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3559282" y="1108035"/>
            <a:ext cx="2852460" cy="285246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8493760"/>
            <a:ext cx="3433112" cy="598083"/>
            <a:chOff x="0" y="0"/>
            <a:chExt cx="904194" cy="15752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904194" cy="157520"/>
            </a:xfrm>
            <a:custGeom>
              <a:avLst/>
              <a:gdLst/>
              <a:ahLst/>
              <a:cxnLst/>
              <a:rect r="r" b="b" t="t" l="l"/>
              <a:pathLst>
                <a:path h="157520" w="904194">
                  <a:moveTo>
                    <a:pt x="0" y="0"/>
                  </a:moveTo>
                  <a:lnTo>
                    <a:pt x="904194" y="0"/>
                  </a:lnTo>
                  <a:lnTo>
                    <a:pt x="904194" y="157520"/>
                  </a:lnTo>
                  <a:lnTo>
                    <a:pt x="0" y="15752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2700000">
            <a:off x="13360948" y="332704"/>
            <a:ext cx="9621592" cy="962159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8507605" y="658359"/>
            <a:ext cx="8970318" cy="8970282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 t="0" b="0"/>
              </a:stretch>
            </a:blipFill>
          </p:spPr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452463" y="1420265"/>
            <a:ext cx="2745651" cy="2830568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8897921" y="782642"/>
            <a:ext cx="2021926" cy="202192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360039" y="860457"/>
            <a:ext cx="1119616" cy="1119616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028700" y="1233405"/>
            <a:ext cx="6004858" cy="3517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67"/>
              </a:lnSpc>
              <a:spcBef>
                <a:spcPct val="0"/>
              </a:spcBef>
            </a:pPr>
            <a:r>
              <a:rPr lang="en-US" sz="7988" u="none">
                <a:solidFill>
                  <a:srgbClr val="242424"/>
                </a:solidFill>
                <a:latin typeface="Playfair Display"/>
              </a:rPr>
              <a:t>Hello &amp; Welcome To Presentation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5491686"/>
            <a:ext cx="464536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WELCOME MESSAGE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6389665"/>
            <a:ext cx="6004858" cy="1544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00125" y="8595634"/>
            <a:ext cx="350119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LETS GET STARTED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9224962"/>
            <a:ext cx="1623060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0163826" y="2364538"/>
            <a:ext cx="9565173" cy="9565134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 t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622667" y="2193438"/>
            <a:ext cx="2667009" cy="2667009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878929" y="5907761"/>
            <a:ext cx="6360051" cy="115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SlidesCarnival for the presentation template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Pexels for the photos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3551771" y="7219940"/>
            <a:ext cx="3014366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Noto Sans"/>
              </a:rPr>
              <a:t>Happy designing!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24603" y="2484448"/>
            <a:ext cx="5868702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Credits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86076" y="4206255"/>
            <a:ext cx="6745755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THIS PRESENTATION TEMPLATE 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IS FOR EVERYONE TO USE THANKS 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TO THE FOLLOWING: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78412" y="1754971"/>
            <a:ext cx="5159707" cy="2861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Icons</a:t>
            </a:r>
          </a:p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Resource  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5156064"/>
            <a:ext cx="5243646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Use these design resources in your Canva Presentation. Happy designing!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Don't forget to delete this 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1614678"/>
            <a:ext cx="847097" cy="72850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71263" y="1614678"/>
            <a:ext cx="602067" cy="83200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98989" y="1658998"/>
            <a:ext cx="496024" cy="74336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04503" y="1658998"/>
            <a:ext cx="822632" cy="74336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89288" y="1658998"/>
            <a:ext cx="743360" cy="74336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00413" y="1666427"/>
            <a:ext cx="1017021" cy="62500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45328" y="1614678"/>
            <a:ext cx="832001" cy="83200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9184" y="1614678"/>
            <a:ext cx="579376" cy="83200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74300" y="3163119"/>
            <a:ext cx="730649" cy="83200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87979" y="3314071"/>
            <a:ext cx="964649" cy="57352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77609" y="3207439"/>
            <a:ext cx="743360" cy="74336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3207439"/>
            <a:ext cx="743360" cy="74336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05451" y="3185395"/>
            <a:ext cx="824947" cy="78744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45654" y="3163119"/>
            <a:ext cx="825951" cy="8320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87882" y="3154944"/>
            <a:ext cx="688944" cy="84017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68417" y="3207439"/>
            <a:ext cx="782500" cy="78679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84777" y="4692153"/>
            <a:ext cx="671652" cy="8320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7503" y="4692153"/>
            <a:ext cx="904349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55210" y="4880831"/>
            <a:ext cx="950796" cy="546276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05931" y="4692153"/>
            <a:ext cx="832001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4692153"/>
            <a:ext cx="967444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82502" y="4692153"/>
            <a:ext cx="830489" cy="832001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33875" y="4692153"/>
            <a:ext cx="832001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89323" y="6244058"/>
            <a:ext cx="911831" cy="719517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91738" y="6277873"/>
            <a:ext cx="940385" cy="56594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77634" y="6191422"/>
            <a:ext cx="773802" cy="82478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08636" y="6201084"/>
            <a:ext cx="525902" cy="719517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16732" y="6191422"/>
            <a:ext cx="601346" cy="824789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39783" y="6244058"/>
            <a:ext cx="719517" cy="719517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61887" y="6244058"/>
            <a:ext cx="719517" cy="71951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6377" y="6144842"/>
            <a:ext cx="931977" cy="83200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62865" y="7784696"/>
            <a:ext cx="712289" cy="814467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52874" y="7891790"/>
            <a:ext cx="857541" cy="600279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59222" y="7891790"/>
            <a:ext cx="733674" cy="600279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43847" y="7784696"/>
            <a:ext cx="410195" cy="814467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06493" y="7891790"/>
            <a:ext cx="600279" cy="600279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0339" y="7711536"/>
            <a:ext cx="517077" cy="960786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91372" y="7711536"/>
            <a:ext cx="744172" cy="960786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994" y="7784696"/>
            <a:ext cx="703404" cy="81446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28700" y="1028700"/>
            <a:ext cx="3775424" cy="89611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629959" y="0"/>
            <a:ext cx="5373156" cy="4217928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1800765" y="1028700"/>
            <a:ext cx="5458535" cy="5458513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77356" r="-197" t="-1840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014777" y="5256850"/>
            <a:ext cx="1230364" cy="123036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904491" y="5872032"/>
            <a:ext cx="681299" cy="681299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F0F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28700" y="3234055"/>
            <a:ext cx="9347135" cy="190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FFFFFF"/>
                </a:solidFill>
                <a:latin typeface="Playfair Display"/>
              </a:rPr>
              <a:t>Free Templates For All Your Presentation Needs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6703765"/>
            <a:ext cx="3839042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For PowerPoint, Google Slides, and Canva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8295425"/>
            <a:ext cx="3839042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100% free for personal or commercial use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49370" y="6705007"/>
            <a:ext cx="3839042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Ready to use, professional, and customizable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049370" y="8295425"/>
            <a:ext cx="3839042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Blow your audience away 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362126" y="3455413"/>
            <a:ext cx="2502489" cy="187686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674199" y="3572316"/>
            <a:ext cx="1643060" cy="164306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892756" y="3455413"/>
            <a:ext cx="2502489" cy="1876866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8242211" y="3572316"/>
            <a:ext cx="1643060" cy="164306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523260" y="3455413"/>
            <a:ext cx="2502489" cy="1876866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13867953" y="3572316"/>
            <a:ext cx="1643060" cy="164306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845044" y="3575317"/>
            <a:ext cx="651782" cy="65178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403532" y="3575317"/>
            <a:ext cx="651782" cy="651782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5029273" y="3575317"/>
            <a:ext cx="651782" cy="651782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952679" y="5879841"/>
            <a:ext cx="3086100" cy="552758"/>
            <a:chOff x="0" y="0"/>
            <a:chExt cx="812800" cy="145582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242424"/>
                  </a:solidFill>
                  <a:latin typeface="Noto Sans Bold"/>
                </a:rPr>
                <a:t>CANVA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7600950" y="5879841"/>
            <a:ext cx="3086100" cy="552758"/>
            <a:chOff x="0" y="0"/>
            <a:chExt cx="812800" cy="145582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POWERPOINT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3231454" y="5879841"/>
            <a:ext cx="3086100" cy="552758"/>
            <a:chOff x="0" y="0"/>
            <a:chExt cx="812800" cy="145582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242424"/>
                  </a:solidFill>
                  <a:latin typeface="Noto Sans Bold"/>
                </a:rPr>
                <a:t>GOOGLE SLIDES</a:t>
              </a:r>
            </a:p>
          </p:txBody>
        </p: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253133" y="3957496"/>
            <a:ext cx="872701" cy="872701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599247" y="3929352"/>
            <a:ext cx="928989" cy="928989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017162" y="3957496"/>
            <a:ext cx="957134" cy="957134"/>
          </a:xfrm>
          <a:prstGeom prst="rect">
            <a:avLst/>
          </a:prstGeom>
        </p:spPr>
      </p:pic>
      <p:sp>
        <p:nvSpPr>
          <p:cNvPr name="TextBox 35" id="35"/>
          <p:cNvSpPr txBox="true"/>
          <p:nvPr/>
        </p:nvSpPr>
        <p:spPr>
          <a:xfrm rot="0">
            <a:off x="3169615" y="1113270"/>
            <a:ext cx="11948770" cy="956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How to Use This Presentation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15517" y="6584538"/>
            <a:ext cx="3760423" cy="2213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"Canva"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086119" y="6584538"/>
            <a:ext cx="4115762" cy="2585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PowerPoint template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Open the design in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Canva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This will provide you with all the fonts used and elements used in this presentation as listed on page 21. Learn more on slide 4.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876526" y="6584538"/>
            <a:ext cx="3795957" cy="2585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GoogleSlide template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This will provide you with all the fonts used and elements used in this presentation as listed on page 21. Learn more on slide 5.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5154" y="2676254"/>
            <a:ext cx="1301010" cy="130101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000000"/>
                  </a:solidFill>
                  <a:latin typeface="Playfair Display Bold"/>
                </a:rPr>
                <a:t>1.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0495" y="2676254"/>
            <a:ext cx="1301010" cy="130101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000000"/>
                  </a:solidFill>
                  <a:latin typeface="Playfair Display Bold"/>
                </a:rPr>
                <a:t>2.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409796" y="2676254"/>
            <a:ext cx="1301010" cy="130101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000000"/>
                  </a:solidFill>
                  <a:latin typeface="Playfair Display Bold"/>
                </a:rPr>
                <a:t>3.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532254" y="2678629"/>
            <a:ext cx="516095" cy="51609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460053" y="2678629"/>
            <a:ext cx="516095" cy="516095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329355" y="2678629"/>
            <a:ext cx="516095" cy="516095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58048" y="2583687"/>
            <a:ext cx="1981524" cy="148614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63788" y="2583687"/>
            <a:ext cx="1981524" cy="148614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136861" y="2583687"/>
            <a:ext cx="1981524" cy="1486143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3169615" y="700912"/>
            <a:ext cx="11948770" cy="147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00"/>
              </a:lnSpc>
              <a:spcBef>
                <a:spcPct val="0"/>
              </a:spcBef>
            </a:pPr>
            <a:r>
              <a:rPr lang="en-US" sz="5000">
                <a:solidFill>
                  <a:srgbClr val="242424"/>
                </a:solidFill>
                <a:latin typeface="Playfair Display"/>
              </a:rPr>
              <a:t>Download this presentation as a Powerpoint template in 3 steps</a:t>
            </a:r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88669" y="6499115"/>
            <a:ext cx="3080960" cy="3107368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879551" y="6081907"/>
            <a:ext cx="2528899" cy="3941784"/>
          </a:xfrm>
          <a:prstGeom prst="rect">
            <a:avLst/>
          </a:prstGeom>
        </p:spPr>
      </p:pic>
      <p:sp>
        <p:nvSpPr>
          <p:cNvPr name="TextBox 26" id="26"/>
          <p:cNvSpPr txBox="true"/>
          <p:nvPr/>
        </p:nvSpPr>
        <p:spPr>
          <a:xfrm rot="0">
            <a:off x="7263788" y="4336530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169529" y="5854815"/>
            <a:ext cx="3002615" cy="1736997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1358048" y="4336530"/>
            <a:ext cx="376042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169529" y="4336530"/>
            <a:ext cx="3760423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Enter "PowerPoint" in the search bar and click on the PowerPoint icon to download.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5154" y="2676254"/>
            <a:ext cx="1301010" cy="130101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000000"/>
                  </a:solidFill>
                  <a:latin typeface="Playfair Display Bold"/>
                </a:rPr>
                <a:t>1.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0495" y="2676254"/>
            <a:ext cx="1301010" cy="130101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000000"/>
                  </a:solidFill>
                  <a:latin typeface="Playfair Display Bold"/>
                </a:rPr>
                <a:t>2.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409796" y="2676254"/>
            <a:ext cx="1301010" cy="130101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000000"/>
                  </a:solidFill>
                  <a:latin typeface="Playfair Display Bold"/>
                </a:rPr>
                <a:t>3.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532254" y="2678629"/>
            <a:ext cx="516095" cy="51609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460053" y="2678629"/>
            <a:ext cx="516095" cy="516095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329355" y="2678629"/>
            <a:ext cx="516095" cy="516095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58048" y="2583687"/>
            <a:ext cx="1981524" cy="148614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63788" y="2583687"/>
            <a:ext cx="1981524" cy="148614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136861" y="2583687"/>
            <a:ext cx="1981524" cy="1486143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3169615" y="700912"/>
            <a:ext cx="11948770" cy="147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sz="5000">
                <a:solidFill>
                  <a:srgbClr val="242424"/>
                </a:solidFill>
                <a:latin typeface="Playfair Display"/>
              </a:rPr>
              <a:t>Download this presentation as a</a:t>
            </a:r>
          </a:p>
          <a:p>
            <a:pPr algn="ctr" marL="0" indent="0" lvl="0">
              <a:lnSpc>
                <a:spcPts val="5800"/>
              </a:lnSpc>
              <a:spcBef>
                <a:spcPct val="0"/>
              </a:spcBef>
            </a:pPr>
            <a:r>
              <a:rPr lang="en-US" sz="5000">
                <a:solidFill>
                  <a:srgbClr val="242424"/>
                </a:solidFill>
                <a:latin typeface="Playfair Display"/>
              </a:rPr>
              <a:t>Google Slide template in 3 steps</a:t>
            </a:r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91353" y="6336477"/>
            <a:ext cx="3132773" cy="3159625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594410" y="6103539"/>
            <a:ext cx="2528899" cy="3941784"/>
          </a:xfrm>
          <a:prstGeom prst="rect">
            <a:avLst/>
          </a:prstGeom>
        </p:spPr>
      </p:pic>
      <p:sp>
        <p:nvSpPr>
          <p:cNvPr name="TextBox 26" id="26"/>
          <p:cNvSpPr txBox="true"/>
          <p:nvPr/>
        </p:nvSpPr>
        <p:spPr>
          <a:xfrm rot="0">
            <a:off x="7263788" y="4336530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223281" y="7218085"/>
            <a:ext cx="3066913" cy="1712692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1358048" y="4336530"/>
            <a:ext cx="376042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169529" y="4336530"/>
            <a:ext cx="3760423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10803" y="1278046"/>
            <a:ext cx="692243" cy="69224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1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710803" y="4384482"/>
            <a:ext cx="692243" cy="692243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242424"/>
                  </a:solidFill>
                  <a:latin typeface="Noto Sans Bold"/>
                </a:rPr>
                <a:t>2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764012" y="7528396"/>
            <a:ext cx="692243" cy="692243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242424"/>
                  </a:solidFill>
                  <a:latin typeface="Noto Sans Bold"/>
                </a:rPr>
                <a:t>3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403046" y="1278046"/>
            <a:ext cx="266573" cy="692243"/>
            <a:chOff x="0" y="0"/>
            <a:chExt cx="312998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r="r" b="b" t="t" l="l"/>
              <a:pathLst>
                <a:path h="812800" w="312998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403046" y="4384482"/>
            <a:ext cx="266573" cy="692243"/>
            <a:chOff x="0" y="0"/>
            <a:chExt cx="312998" cy="81280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r="r" b="b" t="t" l="l"/>
              <a:pathLst>
                <a:path h="812800" w="312998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456255" y="7528396"/>
            <a:ext cx="266573" cy="692243"/>
            <a:chOff x="0" y="0"/>
            <a:chExt cx="312998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r="r" b="b" t="t" l="l"/>
              <a:pathLst>
                <a:path h="812800" w="312998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8600173" y="8206254"/>
            <a:ext cx="1634560" cy="1634560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193119" y="8738609"/>
            <a:ext cx="1901763" cy="199137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"/>
          <a:srcRect l="4612" t="0" r="0" b="0"/>
          <a:stretch>
            <a:fillRect/>
          </a:stretch>
        </p:blipFill>
        <p:spPr>
          <a:xfrm flipH="false" flipV="false" rot="0">
            <a:off x="1028700" y="4384482"/>
            <a:ext cx="8388753" cy="4639052"/>
          </a:xfrm>
          <a:prstGeom prst="rect">
            <a:avLst/>
          </a:prstGeom>
        </p:spPr>
      </p:pic>
      <p:grpSp>
        <p:nvGrpSpPr>
          <p:cNvPr name="Group 25" id="25"/>
          <p:cNvGrpSpPr/>
          <p:nvPr/>
        </p:nvGrpSpPr>
        <p:grpSpPr>
          <a:xfrm rot="0">
            <a:off x="-1475934" y="8206254"/>
            <a:ext cx="3484223" cy="3484223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028700" y="1297096"/>
            <a:ext cx="8809361" cy="2206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800"/>
              </a:lnSpc>
              <a:spcBef>
                <a:spcPct val="0"/>
              </a:spcBef>
            </a:pPr>
            <a:r>
              <a:rPr lang="en-US" sz="5000" u="none">
                <a:solidFill>
                  <a:srgbClr val="242424"/>
                </a:solidFill>
                <a:latin typeface="Playfair Display"/>
              </a:rPr>
              <a:t>Download This Presentation</a:t>
            </a:r>
          </a:p>
          <a:p>
            <a:pPr marL="0" indent="0" lvl="0">
              <a:lnSpc>
                <a:spcPts val="5800"/>
              </a:lnSpc>
              <a:spcBef>
                <a:spcPct val="0"/>
              </a:spcBef>
            </a:pPr>
            <a:r>
              <a:rPr lang="en-US" sz="5000" u="none">
                <a:solidFill>
                  <a:srgbClr val="242424"/>
                </a:solidFill>
                <a:latin typeface="Playfair Display"/>
              </a:rPr>
              <a:t>As A PowerPoint Template In</a:t>
            </a:r>
          </a:p>
          <a:p>
            <a:pPr marL="0" indent="0" lvl="0">
              <a:lnSpc>
                <a:spcPts val="5800"/>
              </a:lnSpc>
              <a:spcBef>
                <a:spcPct val="0"/>
              </a:spcBef>
            </a:pPr>
            <a:r>
              <a:rPr lang="en-US" sz="5000" u="none">
                <a:solidFill>
                  <a:srgbClr val="242424"/>
                </a:solidFill>
                <a:latin typeface="Playfair Display"/>
              </a:rPr>
              <a:t>3 Steps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710803" y="2170314"/>
            <a:ext cx="6148854" cy="925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u="none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"Canva"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 button next to this presentation. Start editing your presentation. You may need to sign in to your Canva account.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764012" y="8418618"/>
            <a:ext cx="6095646" cy="611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u="none">
                <a:solidFill>
                  <a:srgbClr val="000000"/>
                </a:solidFill>
                <a:latin typeface="Noto Sans"/>
              </a:rPr>
              <a:t>Enter "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PowerPoint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" in the search bar and click on the 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PowerPoint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 icon to download.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710803" y="5291112"/>
            <a:ext cx="6148854" cy="611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u="none">
                <a:solidFill>
                  <a:srgbClr val="000000"/>
                </a:solidFill>
                <a:latin typeface="Noto Sans"/>
              </a:rPr>
              <a:t>Click on the "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Share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" button on the top right corner in Canva and click on "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More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" at the bottom of the menu.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599705"/>
            <a:ext cx="692243" cy="69224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242424"/>
                  </a:solidFill>
                  <a:latin typeface="Noto Sans Bold"/>
                </a:rPr>
                <a:t>1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6319559"/>
            <a:ext cx="692243" cy="692243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242424"/>
                  </a:solidFill>
                  <a:latin typeface="Noto Sans Bold"/>
                </a:rPr>
                <a:t>2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8017956"/>
            <a:ext cx="692243" cy="692243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242424"/>
                  </a:solidFill>
                  <a:latin typeface="Noto Sans Bold"/>
                </a:rPr>
                <a:t>3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720943" y="4599705"/>
            <a:ext cx="266573" cy="692243"/>
            <a:chOff x="0" y="0"/>
            <a:chExt cx="312998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r="r" b="b" t="t" l="l"/>
              <a:pathLst>
                <a:path h="812800" w="312998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720943" y="6319559"/>
            <a:ext cx="266573" cy="692243"/>
            <a:chOff x="0" y="0"/>
            <a:chExt cx="312998" cy="81280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r="r" b="b" t="t" l="l"/>
              <a:pathLst>
                <a:path h="812800" w="312998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720943" y="8017956"/>
            <a:ext cx="266573" cy="692243"/>
            <a:chOff x="0" y="0"/>
            <a:chExt cx="312998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312998" cy="812800"/>
            </a:xfrm>
            <a:custGeom>
              <a:avLst/>
              <a:gdLst/>
              <a:ahLst/>
              <a:cxnLst/>
              <a:rect r="r" b="b" t="t" l="l"/>
              <a:pathLst>
                <a:path h="812800" w="312998">
                  <a:moveTo>
                    <a:pt x="0" y="0"/>
                  </a:moveTo>
                  <a:lnTo>
                    <a:pt x="312998" y="0"/>
                  </a:lnTo>
                  <a:lnTo>
                    <a:pt x="31299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0" id="20"/>
          <p:cNvSpPr/>
          <p:nvPr/>
        </p:nvSpPr>
        <p:spPr>
          <a:xfrm rot="-5400000">
            <a:off x="-7096125" y="7304319"/>
            <a:ext cx="16230600" cy="0"/>
          </a:xfrm>
          <a:prstGeom prst="line">
            <a:avLst/>
          </a:prstGeom>
          <a:ln cap="flat" w="19050">
            <a:solidFill>
              <a:srgbClr val="C49603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5400000">
            <a:off x="6047873" y="-67297"/>
            <a:ext cx="15240000" cy="822960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"/>
          <a:srcRect l="24823" t="0" r="24823" b="0"/>
          <a:stretch>
            <a:fillRect/>
          </a:stretch>
        </p:blipFill>
        <p:spPr>
          <a:xfrm flipH="false" flipV="false" rot="0">
            <a:off x="11341056" y="0"/>
            <a:ext cx="7760152" cy="10287000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2486217" y="1047750"/>
            <a:ext cx="7397514" cy="2206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800"/>
              </a:lnSpc>
              <a:spcBef>
                <a:spcPct val="0"/>
              </a:spcBef>
            </a:pPr>
            <a:r>
              <a:rPr lang="en-US" sz="5000" u="none">
                <a:solidFill>
                  <a:srgbClr val="242424"/>
                </a:solidFill>
                <a:latin typeface="Playfair Display"/>
              </a:rPr>
              <a:t>Download This Presentation As A Google Slide Template In 3 Steps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486217" y="4571130"/>
            <a:ext cx="6657783" cy="925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u="none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"Canva"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 button next to this presentation. Start editing your presentation. You may need to sign in to your Canva account.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486217" y="7989381"/>
            <a:ext cx="6657783" cy="1239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Enter "</a:t>
            </a:r>
            <a:r>
              <a:rPr lang="en-US" sz="1800">
                <a:solidFill>
                  <a:srgbClr val="000000"/>
                </a:solidFill>
                <a:latin typeface="Noto Sans Bold"/>
              </a:rPr>
              <a:t>Google Drive</a:t>
            </a:r>
            <a:r>
              <a:rPr lang="en-US" sz="1800">
                <a:solidFill>
                  <a:srgbClr val="000000"/>
                </a:solidFill>
                <a:latin typeface="Noto Sans"/>
              </a:rPr>
              <a:t>" in the search bar and click on the Google </a:t>
            </a:r>
            <a:r>
              <a:rPr lang="en-US" sz="1800">
                <a:solidFill>
                  <a:srgbClr val="000000"/>
                </a:solidFill>
                <a:latin typeface="Noto Sans Bold"/>
              </a:rPr>
              <a:t>Drive icon </a:t>
            </a:r>
            <a:r>
              <a:rPr lang="en-US" sz="1800">
                <a:solidFill>
                  <a:srgbClr val="000000"/>
                </a:solidFill>
                <a:latin typeface="Noto Sans"/>
              </a:rPr>
              <a:t>to add this design as a Google slide in your G Drive. It will ask you to link your Google account to Canva the first time.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486217" y="6290984"/>
            <a:ext cx="6657783" cy="611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u="none">
                <a:solidFill>
                  <a:srgbClr val="000000"/>
                </a:solidFill>
                <a:latin typeface="Noto Sans"/>
              </a:rPr>
              <a:t>Click on the "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Share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" button on the top right corner in Canva and click on "</a:t>
            </a:r>
            <a:r>
              <a:rPr lang="en-US" sz="1800" u="none">
                <a:solidFill>
                  <a:srgbClr val="000000"/>
                </a:solidFill>
                <a:latin typeface="Noto Sans Bold"/>
              </a:rPr>
              <a:t>More</a:t>
            </a:r>
            <a:r>
              <a:rPr lang="en-US" sz="1800" u="none">
                <a:solidFill>
                  <a:srgbClr val="000000"/>
                </a:solidFill>
                <a:latin typeface="Noto Sans"/>
              </a:rPr>
              <a:t>" at the bottom of the menu.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535920"/>
            <a:ext cx="915659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WRITE AN AGENDA HERE.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996033"/>
            <a:ext cx="915659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2940"/>
              </a:lnSpc>
              <a:buFont typeface="Arial"/>
              <a:buChar char="•"/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WRITE AN AGENDA HERE.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5357733"/>
            <a:ext cx="915659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WRITE AN AGENDA HERE.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6176883"/>
            <a:ext cx="915659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WRITE AN AGENDA HERE.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815183"/>
            <a:ext cx="915659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u="none">
                <a:solidFill>
                  <a:srgbClr val="242424"/>
                </a:solidFill>
                <a:latin typeface="Noto Sans Bold"/>
              </a:rPr>
              <a:t>WRITE AN AGENDA HERE.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6949352" y="-1869605"/>
            <a:ext cx="5305337" cy="511965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19394" t="0" r="0" b="0"/>
          <a:stretch>
            <a:fillRect/>
          </a:stretch>
        </p:blipFill>
        <p:spPr>
          <a:xfrm flipH="false" flipV="false" rot="0">
            <a:off x="9144000" y="1052512"/>
            <a:ext cx="9956481" cy="82296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2153682"/>
            <a:ext cx="7529865" cy="1174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67"/>
              </a:lnSpc>
              <a:spcBef>
                <a:spcPct val="0"/>
              </a:spcBef>
            </a:pPr>
            <a:r>
              <a:rPr lang="en-US" sz="7988" u="none">
                <a:solidFill>
                  <a:srgbClr val="242424"/>
                </a:solidFill>
                <a:latin typeface="Playfair Display"/>
              </a:rPr>
              <a:t>Agenda Page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4502001" y="8171418"/>
            <a:ext cx="3157315" cy="315731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125786" y="8298477"/>
            <a:ext cx="1561378" cy="1561378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796818" y="7767586"/>
            <a:ext cx="2976620" cy="1490714"/>
            <a:chOff x="0" y="0"/>
            <a:chExt cx="862701" cy="43204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r="r" b="b" t="t" l="l"/>
              <a:pathLst>
                <a:path h="432047" w="862701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Step 1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776638" y="7767586"/>
            <a:ext cx="1020181" cy="1490714"/>
            <a:chOff x="0" y="0"/>
            <a:chExt cx="295675" cy="432047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r="r" b="b" t="t" l="l"/>
              <a:pathLst>
                <a:path h="432047" w="295675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01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478142" y="6108655"/>
            <a:ext cx="2976620" cy="1490714"/>
            <a:chOff x="0" y="0"/>
            <a:chExt cx="862701" cy="432047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r="r" b="b" t="t" l="l"/>
              <a:pathLst>
                <a:path h="432047" w="862701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Step 2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457961" y="6108655"/>
            <a:ext cx="1020181" cy="1490714"/>
            <a:chOff x="0" y="0"/>
            <a:chExt cx="295675" cy="432047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r="r" b="b" t="t" l="l"/>
              <a:pathLst>
                <a:path h="432047" w="295675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02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855224" y="4397293"/>
            <a:ext cx="2976620" cy="1490714"/>
            <a:chOff x="0" y="0"/>
            <a:chExt cx="862701" cy="432047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r="r" b="b" t="t" l="l"/>
              <a:pathLst>
                <a:path h="432047" w="862701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Step 3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835044" y="4397293"/>
            <a:ext cx="1020181" cy="1490714"/>
            <a:chOff x="0" y="0"/>
            <a:chExt cx="295675" cy="432047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r="r" b="b" t="t" l="l"/>
              <a:pathLst>
                <a:path h="432047" w="295675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03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598990" y="2722585"/>
            <a:ext cx="2976620" cy="1490714"/>
            <a:chOff x="0" y="0"/>
            <a:chExt cx="862701" cy="432047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r="r" b="b" t="t" l="l"/>
              <a:pathLst>
                <a:path h="432047" w="862701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Step 4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8578809" y="2722585"/>
            <a:ext cx="1020181" cy="1490714"/>
            <a:chOff x="0" y="0"/>
            <a:chExt cx="295675" cy="432047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r="r" b="b" t="t" l="l"/>
              <a:pathLst>
                <a:path h="432047" w="295675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04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1065726" y="1050896"/>
            <a:ext cx="2976620" cy="1490714"/>
            <a:chOff x="0" y="0"/>
            <a:chExt cx="862701" cy="432047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862701" cy="432047"/>
            </a:xfrm>
            <a:custGeom>
              <a:avLst/>
              <a:gdLst/>
              <a:ahLst/>
              <a:cxnLst/>
              <a:rect r="r" b="b" t="t" l="l"/>
              <a:pathLst>
                <a:path h="432047" w="862701">
                  <a:moveTo>
                    <a:pt x="0" y="0"/>
                  </a:moveTo>
                  <a:lnTo>
                    <a:pt x="862701" y="0"/>
                  </a:lnTo>
                  <a:lnTo>
                    <a:pt x="862701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4500"/>
                </a:lnSpc>
              </a:pPr>
              <a:r>
                <a:rPr lang="en-US" sz="3000">
                  <a:solidFill>
                    <a:srgbClr val="FFFFFF"/>
                  </a:solidFill>
                  <a:latin typeface="Noto Sans Bold"/>
                </a:rPr>
                <a:t>Step 5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045545" y="1050896"/>
            <a:ext cx="1020181" cy="1490714"/>
            <a:chOff x="0" y="0"/>
            <a:chExt cx="295675" cy="432047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295675" cy="432047"/>
            </a:xfrm>
            <a:custGeom>
              <a:avLst/>
              <a:gdLst/>
              <a:ahLst/>
              <a:cxnLst/>
              <a:rect r="r" b="b" t="t" l="l"/>
              <a:pathLst>
                <a:path h="432047" w="295675">
                  <a:moveTo>
                    <a:pt x="0" y="0"/>
                  </a:moveTo>
                  <a:lnTo>
                    <a:pt x="295675" y="0"/>
                  </a:lnTo>
                  <a:lnTo>
                    <a:pt x="295675" y="432047"/>
                  </a:lnTo>
                  <a:lnTo>
                    <a:pt x="0" y="432047"/>
                  </a:lnTo>
                  <a:close/>
                </a:path>
              </a:pathLst>
            </a:custGeom>
            <a:solidFill>
              <a:srgbClr val="C49603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4500"/>
                </a:lnSpc>
              </a:pPr>
              <a:r>
                <a:rPr lang="en-US" sz="3000">
                  <a:solidFill>
                    <a:srgbClr val="242424"/>
                  </a:solidFill>
                  <a:latin typeface="Noto Sans Bold"/>
                </a:rPr>
                <a:t>05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4223971" y="1596481"/>
            <a:ext cx="3610381" cy="351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782632" y="3252765"/>
            <a:ext cx="421311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1129962" y="4965129"/>
            <a:ext cx="421311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649393" y="6640535"/>
            <a:ext cx="421311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082160" y="8334420"/>
            <a:ext cx="4213116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Elaborate on the step here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60809" y="698239"/>
            <a:ext cx="6584325" cy="190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Infographic</a:t>
            </a:r>
          </a:p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 u="none">
                <a:solidFill>
                  <a:srgbClr val="242424"/>
                </a:solidFill>
                <a:latin typeface="Playfair Display"/>
              </a:rPr>
              <a:t>Slide Report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60809" y="3009002"/>
            <a:ext cx="4906084" cy="1388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DAFKyBRYlAM</dc:identifier>
  <dcterms:modified xsi:type="dcterms:W3CDTF">2011-08-01T06:04:30Z</dcterms:modified>
  <cp:revision>1</cp:revision>
  <dc:title>Gold and Grey Elevator pitch infographic</dc:title>
</cp:coreProperties>
</file>